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24"/>
  </p:notesMasterIdLst>
  <p:sldIdLst>
    <p:sldId id="259" r:id="rId6"/>
    <p:sldId id="300" r:id="rId7"/>
    <p:sldId id="287" r:id="rId8"/>
    <p:sldId id="271" r:id="rId9"/>
    <p:sldId id="347" r:id="rId10"/>
    <p:sldId id="335" r:id="rId11"/>
    <p:sldId id="332" r:id="rId12"/>
    <p:sldId id="353" r:id="rId13"/>
    <p:sldId id="337" r:id="rId14"/>
    <p:sldId id="348" r:id="rId15"/>
    <p:sldId id="349" r:id="rId16"/>
    <p:sldId id="350" r:id="rId17"/>
    <p:sldId id="351" r:id="rId18"/>
    <p:sldId id="352" r:id="rId19"/>
    <p:sldId id="314" r:id="rId20"/>
    <p:sldId id="275" r:id="rId21"/>
    <p:sldId id="291" r:id="rId22"/>
    <p:sldId id="274" r:id="rId23"/>
  </p:sldIdLst>
  <p:sldSz cx="12192000" cy="6858000"/>
  <p:notesSz cx="6858000" cy="9144000"/>
  <p:embeddedFontLst>
    <p:embeddedFont>
      <p:font typeface="Wingdings 3" panose="05040102010807070707" pitchFamily="18" charset="2"/>
      <p:regular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Collins" initials="LC" lastIdx="7" clrIdx="0">
    <p:extLst>
      <p:ext uri="{19B8F6BF-5375-455C-9EA6-DF929625EA0E}">
        <p15:presenceInfo xmlns:p15="http://schemas.microsoft.com/office/powerpoint/2012/main" userId="S::lcollins@mahernet.com::500a1ec7-b2bd-4582-bcd1-4e783972a2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B5B6"/>
    <a:srgbClr val="0F6A6B"/>
    <a:srgbClr val="9DADB5"/>
    <a:srgbClr val="114257"/>
    <a:srgbClr val="5F6862"/>
    <a:srgbClr val="00162E"/>
    <a:srgbClr val="535355"/>
    <a:srgbClr val="B443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3CF9E-FF30-4E15-89A6-F597EE58A772}" v="9" dt="2020-04-30T18:15:33.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1" autoAdjust="0"/>
    <p:restoredTop sz="94660"/>
  </p:normalViewPr>
  <p:slideViewPr>
    <p:cSldViewPr snapToGrid="0">
      <p:cViewPr varScale="1">
        <p:scale>
          <a:sx n="100" d="100"/>
          <a:sy n="100" d="100"/>
        </p:scale>
        <p:origin x="234"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theme" Target="theme/theme1.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 Collins" userId="500a1ec7-b2bd-4582-bcd1-4e783972a2e9" providerId="ADAL" clId="{12C26E3A-C5BD-4EE4-AE84-5A17F89E60B6}"/>
    <pc:docChg chg="custSel addSld delSld modSld sldOrd">
      <pc:chgData name="Lori Collins" userId="500a1ec7-b2bd-4582-bcd1-4e783972a2e9" providerId="ADAL" clId="{12C26E3A-C5BD-4EE4-AE84-5A17F89E60B6}" dt="2020-03-31T19:24:28.935" v="1667" actId="20577"/>
      <pc:docMkLst>
        <pc:docMk/>
      </pc:docMkLst>
      <pc:sldChg chg="modSp mod addCm delCm modCm">
        <pc:chgData name="Lori Collins" userId="500a1ec7-b2bd-4582-bcd1-4e783972a2e9" providerId="ADAL" clId="{12C26E3A-C5BD-4EE4-AE84-5A17F89E60B6}" dt="2020-03-20T03:42:16.036" v="12"/>
        <pc:sldMkLst>
          <pc:docMk/>
          <pc:sldMk cId="5169752" sldId="259"/>
        </pc:sldMkLst>
        <pc:spChg chg="mod">
          <ac:chgData name="Lori Collins" userId="500a1ec7-b2bd-4582-bcd1-4e783972a2e9" providerId="ADAL" clId="{12C26E3A-C5BD-4EE4-AE84-5A17F89E60B6}" dt="2020-03-20T03:41:47.903" v="10" actId="20577"/>
          <ac:spMkLst>
            <pc:docMk/>
            <pc:sldMk cId="5169752" sldId="259"/>
            <ac:spMk id="10" creationId="{BEB75DD4-570B-4D1E-9AF7-50F5416667F8}"/>
          </ac:spMkLst>
        </pc:spChg>
      </pc:sldChg>
      <pc:sldChg chg="del mod modShow">
        <pc:chgData name="Lori Collins" userId="500a1ec7-b2bd-4582-bcd1-4e783972a2e9" providerId="ADAL" clId="{12C26E3A-C5BD-4EE4-AE84-5A17F89E60B6}" dt="2020-03-31T19:18:06.972" v="1042" actId="2696"/>
        <pc:sldMkLst>
          <pc:docMk/>
          <pc:sldMk cId="2256705821" sldId="263"/>
        </pc:sldMkLst>
      </pc:sldChg>
      <pc:sldChg chg="del mod modShow">
        <pc:chgData name="Lori Collins" userId="500a1ec7-b2bd-4582-bcd1-4e783972a2e9" providerId="ADAL" clId="{12C26E3A-C5BD-4EE4-AE84-5A17F89E60B6}" dt="2020-03-31T19:18:06.972" v="1042" actId="2696"/>
        <pc:sldMkLst>
          <pc:docMk/>
          <pc:sldMk cId="1784289850" sldId="276"/>
        </pc:sldMkLst>
      </pc:sldChg>
      <pc:sldChg chg="del">
        <pc:chgData name="Lori Collins" userId="500a1ec7-b2bd-4582-bcd1-4e783972a2e9" providerId="ADAL" clId="{12C26E3A-C5BD-4EE4-AE84-5A17F89E60B6}" dt="2020-03-20T03:41:17.669" v="1" actId="47"/>
        <pc:sldMkLst>
          <pc:docMk/>
          <pc:sldMk cId="1932837903" sldId="278"/>
        </pc:sldMkLst>
      </pc:sldChg>
      <pc:sldChg chg="del">
        <pc:chgData name="Lori Collins" userId="500a1ec7-b2bd-4582-bcd1-4e783972a2e9" providerId="ADAL" clId="{12C26E3A-C5BD-4EE4-AE84-5A17F89E60B6}" dt="2020-03-20T03:41:17.669" v="1" actId="47"/>
        <pc:sldMkLst>
          <pc:docMk/>
          <pc:sldMk cId="292177735" sldId="279"/>
        </pc:sldMkLst>
      </pc:sldChg>
      <pc:sldChg chg="del">
        <pc:chgData name="Lori Collins" userId="500a1ec7-b2bd-4582-bcd1-4e783972a2e9" providerId="ADAL" clId="{12C26E3A-C5BD-4EE4-AE84-5A17F89E60B6}" dt="2020-03-20T03:41:17.669" v="1" actId="47"/>
        <pc:sldMkLst>
          <pc:docMk/>
          <pc:sldMk cId="3581783663" sldId="280"/>
        </pc:sldMkLst>
      </pc:sldChg>
      <pc:sldChg chg="del mod modShow">
        <pc:chgData name="Lori Collins" userId="500a1ec7-b2bd-4582-bcd1-4e783972a2e9" providerId="ADAL" clId="{12C26E3A-C5BD-4EE4-AE84-5A17F89E60B6}" dt="2020-03-31T19:18:06.972" v="1042" actId="2696"/>
        <pc:sldMkLst>
          <pc:docMk/>
          <pc:sldMk cId="2276937952" sldId="281"/>
        </pc:sldMkLst>
      </pc:sldChg>
      <pc:sldChg chg="del">
        <pc:chgData name="Lori Collins" userId="500a1ec7-b2bd-4582-bcd1-4e783972a2e9" providerId="ADAL" clId="{12C26E3A-C5BD-4EE4-AE84-5A17F89E60B6}" dt="2020-03-20T03:41:30.027" v="2" actId="47"/>
        <pc:sldMkLst>
          <pc:docMk/>
          <pc:sldMk cId="3186021083" sldId="282"/>
        </pc:sldMkLst>
      </pc:sldChg>
      <pc:sldChg chg="del">
        <pc:chgData name="Lori Collins" userId="500a1ec7-b2bd-4582-bcd1-4e783972a2e9" providerId="ADAL" clId="{12C26E3A-C5BD-4EE4-AE84-5A17F89E60B6}" dt="2020-03-20T03:41:30.027" v="2" actId="47"/>
        <pc:sldMkLst>
          <pc:docMk/>
          <pc:sldMk cId="3740182591" sldId="283"/>
        </pc:sldMkLst>
      </pc:sldChg>
      <pc:sldChg chg="del">
        <pc:chgData name="Lori Collins" userId="500a1ec7-b2bd-4582-bcd1-4e783972a2e9" providerId="ADAL" clId="{12C26E3A-C5BD-4EE4-AE84-5A17F89E60B6}" dt="2020-03-20T03:41:30.027" v="2" actId="47"/>
        <pc:sldMkLst>
          <pc:docMk/>
          <pc:sldMk cId="457433019" sldId="285"/>
        </pc:sldMkLst>
      </pc:sldChg>
      <pc:sldChg chg="del">
        <pc:chgData name="Lori Collins" userId="500a1ec7-b2bd-4582-bcd1-4e783972a2e9" providerId="ADAL" clId="{12C26E3A-C5BD-4EE4-AE84-5A17F89E60B6}" dt="2020-03-25T17:49:01.126" v="13" actId="2696"/>
        <pc:sldMkLst>
          <pc:docMk/>
          <pc:sldMk cId="757116847" sldId="288"/>
        </pc:sldMkLst>
      </pc:sldChg>
      <pc:sldChg chg="modSp mod">
        <pc:chgData name="Lori Collins" userId="500a1ec7-b2bd-4582-bcd1-4e783972a2e9" providerId="ADAL" clId="{12C26E3A-C5BD-4EE4-AE84-5A17F89E60B6}" dt="2020-03-31T17:38:08.965" v="1040" actId="20577"/>
        <pc:sldMkLst>
          <pc:docMk/>
          <pc:sldMk cId="3898356289" sldId="291"/>
        </pc:sldMkLst>
        <pc:spChg chg="mod">
          <ac:chgData name="Lori Collins" userId="500a1ec7-b2bd-4582-bcd1-4e783972a2e9" providerId="ADAL" clId="{12C26E3A-C5BD-4EE4-AE84-5A17F89E60B6}" dt="2020-03-31T17:38:08.965" v="1040" actId="20577"/>
          <ac:spMkLst>
            <pc:docMk/>
            <pc:sldMk cId="3898356289" sldId="291"/>
            <ac:spMk id="3" creationId="{0389C375-7682-404C-900F-75430BD99F62}"/>
          </ac:spMkLst>
        </pc:spChg>
      </pc:sldChg>
      <pc:sldChg chg="modSp del mod addCm modCm">
        <pc:chgData name="Lori Collins" userId="500a1ec7-b2bd-4582-bcd1-4e783972a2e9" providerId="ADAL" clId="{12C26E3A-C5BD-4EE4-AE84-5A17F89E60B6}" dt="2020-03-31T19:17:57.393" v="1041" actId="2696"/>
        <pc:sldMkLst>
          <pc:docMk/>
          <pc:sldMk cId="928390667" sldId="292"/>
        </pc:sldMkLst>
        <pc:spChg chg="mod">
          <ac:chgData name="Lori Collins" userId="500a1ec7-b2bd-4582-bcd1-4e783972a2e9" providerId="ADAL" clId="{12C26E3A-C5BD-4EE4-AE84-5A17F89E60B6}" dt="2020-03-25T17:49:12.108" v="14" actId="20577"/>
          <ac:spMkLst>
            <pc:docMk/>
            <pc:sldMk cId="928390667" sldId="292"/>
            <ac:spMk id="3" creationId="{97EC5950-8505-455F-9B47-261165ADD4DD}"/>
          </ac:spMkLst>
        </pc:spChg>
      </pc:sldChg>
      <pc:sldChg chg="del">
        <pc:chgData name="Lori Collins" userId="500a1ec7-b2bd-4582-bcd1-4e783972a2e9" providerId="ADAL" clId="{12C26E3A-C5BD-4EE4-AE84-5A17F89E60B6}" dt="2020-03-20T03:41:30.027" v="2" actId="47"/>
        <pc:sldMkLst>
          <pc:docMk/>
          <pc:sldMk cId="392039746" sldId="293"/>
        </pc:sldMkLst>
      </pc:sldChg>
      <pc:sldChg chg="del">
        <pc:chgData name="Lori Collins" userId="500a1ec7-b2bd-4582-bcd1-4e783972a2e9" providerId="ADAL" clId="{12C26E3A-C5BD-4EE4-AE84-5A17F89E60B6}" dt="2020-03-20T03:41:30.027" v="2" actId="47"/>
        <pc:sldMkLst>
          <pc:docMk/>
          <pc:sldMk cId="316545034" sldId="294"/>
        </pc:sldMkLst>
      </pc:sldChg>
      <pc:sldChg chg="del">
        <pc:chgData name="Lori Collins" userId="500a1ec7-b2bd-4582-bcd1-4e783972a2e9" providerId="ADAL" clId="{12C26E3A-C5BD-4EE4-AE84-5A17F89E60B6}" dt="2020-03-20T03:41:30.027" v="2" actId="47"/>
        <pc:sldMkLst>
          <pc:docMk/>
          <pc:sldMk cId="1973843256" sldId="296"/>
        </pc:sldMkLst>
      </pc:sldChg>
      <pc:sldChg chg="del">
        <pc:chgData name="Lori Collins" userId="500a1ec7-b2bd-4582-bcd1-4e783972a2e9" providerId="ADAL" clId="{12C26E3A-C5BD-4EE4-AE84-5A17F89E60B6}" dt="2020-03-20T03:41:30.027" v="2" actId="47"/>
        <pc:sldMkLst>
          <pc:docMk/>
          <pc:sldMk cId="781795242" sldId="297"/>
        </pc:sldMkLst>
      </pc:sldChg>
      <pc:sldChg chg="del">
        <pc:chgData name="Lori Collins" userId="500a1ec7-b2bd-4582-bcd1-4e783972a2e9" providerId="ADAL" clId="{12C26E3A-C5BD-4EE4-AE84-5A17F89E60B6}" dt="2020-03-20T03:41:30.027" v="2" actId="47"/>
        <pc:sldMkLst>
          <pc:docMk/>
          <pc:sldMk cId="1398831553" sldId="298"/>
        </pc:sldMkLst>
      </pc:sldChg>
      <pc:sldChg chg="modSp add mod">
        <pc:chgData name="Lori Collins" userId="500a1ec7-b2bd-4582-bcd1-4e783972a2e9" providerId="ADAL" clId="{12C26E3A-C5BD-4EE4-AE84-5A17F89E60B6}" dt="2020-03-25T17:49:53.093" v="49" actId="20577"/>
        <pc:sldMkLst>
          <pc:docMk/>
          <pc:sldMk cId="2444719161" sldId="301"/>
        </pc:sldMkLst>
        <pc:spChg chg="mod">
          <ac:chgData name="Lori Collins" userId="500a1ec7-b2bd-4582-bcd1-4e783972a2e9" providerId="ADAL" clId="{12C26E3A-C5BD-4EE4-AE84-5A17F89E60B6}" dt="2020-03-25T17:49:53.093" v="49" actId="20577"/>
          <ac:spMkLst>
            <pc:docMk/>
            <pc:sldMk cId="2444719161" sldId="301"/>
            <ac:spMk id="3" creationId="{FD00D682-2B9D-4EC4-8804-6AB4F1A36240}"/>
          </ac:spMkLst>
        </pc:spChg>
      </pc:sldChg>
      <pc:sldChg chg="modSp add mod">
        <pc:chgData name="Lori Collins" userId="500a1ec7-b2bd-4582-bcd1-4e783972a2e9" providerId="ADAL" clId="{12C26E3A-C5BD-4EE4-AE84-5A17F89E60B6}" dt="2020-03-31T17:37:37.246" v="1035" actId="6549"/>
        <pc:sldMkLst>
          <pc:docMk/>
          <pc:sldMk cId="3717428156" sldId="302"/>
        </pc:sldMkLst>
        <pc:spChg chg="mod">
          <ac:chgData name="Lori Collins" userId="500a1ec7-b2bd-4582-bcd1-4e783972a2e9" providerId="ADAL" clId="{12C26E3A-C5BD-4EE4-AE84-5A17F89E60B6}" dt="2020-03-31T17:37:02.439" v="1022" actId="27636"/>
          <ac:spMkLst>
            <pc:docMk/>
            <pc:sldMk cId="3717428156" sldId="302"/>
            <ac:spMk id="2" creationId="{ACC9E070-613C-423C-8A44-879E2F8E13D2}"/>
          </ac:spMkLst>
        </pc:spChg>
        <pc:spChg chg="mod">
          <ac:chgData name="Lori Collins" userId="500a1ec7-b2bd-4582-bcd1-4e783972a2e9" providerId="ADAL" clId="{12C26E3A-C5BD-4EE4-AE84-5A17F89E60B6}" dt="2020-03-31T17:37:37.246" v="1035" actId="6549"/>
          <ac:spMkLst>
            <pc:docMk/>
            <pc:sldMk cId="3717428156" sldId="302"/>
            <ac:spMk id="3" creationId="{7993900D-1A81-4596-8C13-903B372C0701}"/>
          </ac:spMkLst>
        </pc:spChg>
      </pc:sldChg>
      <pc:sldChg chg="modSp add mod ord">
        <pc:chgData name="Lori Collins" userId="500a1ec7-b2bd-4582-bcd1-4e783972a2e9" providerId="ADAL" clId="{12C26E3A-C5BD-4EE4-AE84-5A17F89E60B6}" dt="2020-03-31T19:22:15.668" v="1233"/>
        <pc:sldMkLst>
          <pc:docMk/>
          <pc:sldMk cId="2196468816" sldId="303"/>
        </pc:sldMkLst>
        <pc:spChg chg="mod">
          <ac:chgData name="Lori Collins" userId="500a1ec7-b2bd-4582-bcd1-4e783972a2e9" providerId="ADAL" clId="{12C26E3A-C5BD-4EE4-AE84-5A17F89E60B6}" dt="2020-03-31T19:18:51.611" v="1084" actId="20577"/>
          <ac:spMkLst>
            <pc:docMk/>
            <pc:sldMk cId="2196468816" sldId="303"/>
            <ac:spMk id="2" creationId="{23612786-9818-4CB7-ADE3-FC78DD1FDDB6}"/>
          </ac:spMkLst>
        </pc:spChg>
        <pc:spChg chg="mod">
          <ac:chgData name="Lori Collins" userId="500a1ec7-b2bd-4582-bcd1-4e783972a2e9" providerId="ADAL" clId="{12C26E3A-C5BD-4EE4-AE84-5A17F89E60B6}" dt="2020-03-31T19:21:16.911" v="1187" actId="6549"/>
          <ac:spMkLst>
            <pc:docMk/>
            <pc:sldMk cId="2196468816" sldId="303"/>
            <ac:spMk id="3" creationId="{91952BD4-00E9-444E-9E13-203B11D7C5B5}"/>
          </ac:spMkLst>
        </pc:spChg>
      </pc:sldChg>
      <pc:sldChg chg="modSp add mod">
        <pc:chgData name="Lori Collins" userId="500a1ec7-b2bd-4582-bcd1-4e783972a2e9" providerId="ADAL" clId="{12C26E3A-C5BD-4EE4-AE84-5A17F89E60B6}" dt="2020-03-31T19:19:15.346" v="1103" actId="20577"/>
        <pc:sldMkLst>
          <pc:docMk/>
          <pc:sldMk cId="2647117433" sldId="304"/>
        </pc:sldMkLst>
        <pc:spChg chg="mod">
          <ac:chgData name="Lori Collins" userId="500a1ec7-b2bd-4582-bcd1-4e783972a2e9" providerId="ADAL" clId="{12C26E3A-C5BD-4EE4-AE84-5A17F89E60B6}" dt="2020-03-31T19:19:15.346" v="1103" actId="20577"/>
          <ac:spMkLst>
            <pc:docMk/>
            <pc:sldMk cId="2647117433" sldId="304"/>
            <ac:spMk id="3" creationId="{3BA4F8CC-BA5F-4D6A-91E7-EEFB556D40D3}"/>
          </ac:spMkLst>
        </pc:spChg>
      </pc:sldChg>
      <pc:sldChg chg="add">
        <pc:chgData name="Lori Collins" userId="500a1ec7-b2bd-4582-bcd1-4e783972a2e9" providerId="ADAL" clId="{12C26E3A-C5BD-4EE4-AE84-5A17F89E60B6}" dt="2020-03-31T19:19:20.980" v="1104"/>
        <pc:sldMkLst>
          <pc:docMk/>
          <pc:sldMk cId="3396860247" sldId="305"/>
        </pc:sldMkLst>
      </pc:sldChg>
      <pc:sldChg chg="modSp add mod">
        <pc:chgData name="Lori Collins" userId="500a1ec7-b2bd-4582-bcd1-4e783972a2e9" providerId="ADAL" clId="{12C26E3A-C5BD-4EE4-AE84-5A17F89E60B6}" dt="2020-03-31T19:19:40.799" v="1146" actId="20577"/>
        <pc:sldMkLst>
          <pc:docMk/>
          <pc:sldMk cId="3601699182" sldId="306"/>
        </pc:sldMkLst>
        <pc:spChg chg="mod">
          <ac:chgData name="Lori Collins" userId="500a1ec7-b2bd-4582-bcd1-4e783972a2e9" providerId="ADAL" clId="{12C26E3A-C5BD-4EE4-AE84-5A17F89E60B6}" dt="2020-03-31T19:19:40.799" v="1146" actId="20577"/>
          <ac:spMkLst>
            <pc:docMk/>
            <pc:sldMk cId="3601699182" sldId="306"/>
            <ac:spMk id="3" creationId="{4F3F3F3F-6011-4372-9F88-DA4B3CF9D64D}"/>
          </ac:spMkLst>
        </pc:spChg>
      </pc:sldChg>
      <pc:sldChg chg="add">
        <pc:chgData name="Lori Collins" userId="500a1ec7-b2bd-4582-bcd1-4e783972a2e9" providerId="ADAL" clId="{12C26E3A-C5BD-4EE4-AE84-5A17F89E60B6}" dt="2020-03-31T19:19:46.954" v="1147"/>
        <pc:sldMkLst>
          <pc:docMk/>
          <pc:sldMk cId="632101395" sldId="307"/>
        </pc:sldMkLst>
      </pc:sldChg>
      <pc:sldChg chg="addSp delSp modSp add mod">
        <pc:chgData name="Lori Collins" userId="500a1ec7-b2bd-4582-bcd1-4e783972a2e9" providerId="ADAL" clId="{12C26E3A-C5BD-4EE4-AE84-5A17F89E60B6}" dt="2020-03-31T19:24:28.935" v="1667" actId="20577"/>
        <pc:sldMkLst>
          <pc:docMk/>
          <pc:sldMk cId="84876446" sldId="308"/>
        </pc:sldMkLst>
        <pc:spChg chg="del">
          <ac:chgData name="Lori Collins" userId="500a1ec7-b2bd-4582-bcd1-4e783972a2e9" providerId="ADAL" clId="{12C26E3A-C5BD-4EE4-AE84-5A17F89E60B6}" dt="2020-03-31T19:21:28.447" v="1189"/>
          <ac:spMkLst>
            <pc:docMk/>
            <pc:sldMk cId="84876446" sldId="308"/>
            <ac:spMk id="3" creationId="{B493A2F6-5204-445D-9044-88F4693CE623}"/>
          </ac:spMkLst>
        </pc:spChg>
        <pc:spChg chg="del">
          <ac:chgData name="Lori Collins" userId="500a1ec7-b2bd-4582-bcd1-4e783972a2e9" providerId="ADAL" clId="{12C26E3A-C5BD-4EE4-AE84-5A17F89E60B6}" dt="2020-03-31T19:21:28.447" v="1189"/>
          <ac:spMkLst>
            <pc:docMk/>
            <pc:sldMk cId="84876446" sldId="308"/>
            <ac:spMk id="4" creationId="{274436F7-F9D3-404D-AB99-01F1D8E011C7}"/>
          </ac:spMkLst>
        </pc:spChg>
        <pc:spChg chg="add mod">
          <ac:chgData name="Lori Collins" userId="500a1ec7-b2bd-4582-bcd1-4e783972a2e9" providerId="ADAL" clId="{12C26E3A-C5BD-4EE4-AE84-5A17F89E60B6}" dt="2020-03-31T19:22:26.716" v="1266" actId="20577"/>
          <ac:spMkLst>
            <pc:docMk/>
            <pc:sldMk cId="84876446" sldId="308"/>
            <ac:spMk id="5" creationId="{EACA8402-DB50-4C16-B54F-D12F1DF42DE4}"/>
          </ac:spMkLst>
        </pc:spChg>
        <pc:spChg chg="add mod">
          <ac:chgData name="Lori Collins" userId="500a1ec7-b2bd-4582-bcd1-4e783972a2e9" providerId="ADAL" clId="{12C26E3A-C5BD-4EE4-AE84-5A17F89E60B6}" dt="2020-03-31T19:24:28.935" v="1667" actId="20577"/>
          <ac:spMkLst>
            <pc:docMk/>
            <pc:sldMk cId="84876446" sldId="308"/>
            <ac:spMk id="6" creationId="{4A8EFF9E-4097-4523-B370-CCAC150729CD}"/>
          </ac:spMkLst>
        </pc:spChg>
      </pc:sldChg>
      <pc:sldChg chg="add">
        <pc:chgData name="Lori Collins" userId="500a1ec7-b2bd-4582-bcd1-4e783972a2e9" providerId="ADAL" clId="{12C26E3A-C5BD-4EE4-AE84-5A17F89E60B6}" dt="2020-03-31T19:21:46.428" v="1190"/>
        <pc:sldMkLst>
          <pc:docMk/>
          <pc:sldMk cId="2284459951" sldId="309"/>
        </pc:sldMkLst>
      </pc:sldChg>
      <pc:sldChg chg="modSp add mod ord">
        <pc:chgData name="Lori Collins" userId="500a1ec7-b2bd-4582-bcd1-4e783972a2e9" providerId="ADAL" clId="{12C26E3A-C5BD-4EE4-AE84-5A17F89E60B6}" dt="2020-03-31T19:22:02.719" v="1231" actId="20577"/>
        <pc:sldMkLst>
          <pc:docMk/>
          <pc:sldMk cId="1740037" sldId="310"/>
        </pc:sldMkLst>
        <pc:spChg chg="mod">
          <ac:chgData name="Lori Collins" userId="500a1ec7-b2bd-4582-bcd1-4e783972a2e9" providerId="ADAL" clId="{12C26E3A-C5BD-4EE4-AE84-5A17F89E60B6}" dt="2020-03-31T19:22:02.719" v="1231" actId="20577"/>
          <ac:spMkLst>
            <pc:docMk/>
            <pc:sldMk cId="1740037" sldId="310"/>
            <ac:spMk id="3" creationId="{84B8230B-6A00-47F8-BB97-57E0334D1001}"/>
          </ac:spMkLst>
        </pc:spChg>
      </pc:sldChg>
    </pc:docChg>
  </pc:docChgLst>
  <pc:docChgLst>
    <pc:chgData name="Lori Collins" userId="500a1ec7-b2bd-4582-bcd1-4e783972a2e9" providerId="ADAL" clId="{B48DDC86-00B8-4DF3-BC58-7458FE0C4969}"/>
    <pc:docChg chg="undo custSel addSld delSld modSld sldOrd">
      <pc:chgData name="Lori Collins" userId="500a1ec7-b2bd-4582-bcd1-4e783972a2e9" providerId="ADAL" clId="{B48DDC86-00B8-4DF3-BC58-7458FE0C4969}" dt="2020-03-20T02:57:32.825" v="6838" actId="2696"/>
      <pc:docMkLst>
        <pc:docMk/>
      </pc:docMkLst>
      <pc:sldChg chg="del">
        <pc:chgData name="Lori Collins" userId="500a1ec7-b2bd-4582-bcd1-4e783972a2e9" providerId="ADAL" clId="{B48DDC86-00B8-4DF3-BC58-7458FE0C4969}" dt="2020-03-05T22:02:23.570" v="32" actId="2696"/>
        <pc:sldMkLst>
          <pc:docMk/>
          <pc:sldMk cId="1496451940" sldId="257"/>
        </pc:sldMkLst>
      </pc:sldChg>
      <pc:sldChg chg="modSp mod addCm modCm">
        <pc:chgData name="Lori Collins" userId="500a1ec7-b2bd-4582-bcd1-4e783972a2e9" providerId="ADAL" clId="{B48DDC86-00B8-4DF3-BC58-7458FE0C4969}" dt="2020-03-10T13:42:08.224" v="2582"/>
        <pc:sldMkLst>
          <pc:docMk/>
          <pc:sldMk cId="5169752" sldId="259"/>
        </pc:sldMkLst>
        <pc:spChg chg="mod">
          <ac:chgData name="Lori Collins" userId="500a1ec7-b2bd-4582-bcd1-4e783972a2e9" providerId="ADAL" clId="{B48DDC86-00B8-4DF3-BC58-7458FE0C4969}" dt="2020-03-05T22:02:01.198" v="17" actId="5793"/>
          <ac:spMkLst>
            <pc:docMk/>
            <pc:sldMk cId="5169752" sldId="259"/>
            <ac:spMk id="6" creationId="{2C5FC0E9-5E6C-4D61-9F80-9AF2C6999193}"/>
          </ac:spMkLst>
        </pc:spChg>
        <pc:spChg chg="mod">
          <ac:chgData name="Lori Collins" userId="500a1ec7-b2bd-4582-bcd1-4e783972a2e9" providerId="ADAL" clId="{B48DDC86-00B8-4DF3-BC58-7458FE0C4969}" dt="2020-03-05T22:02:08.335" v="31" actId="20577"/>
          <ac:spMkLst>
            <pc:docMk/>
            <pc:sldMk cId="5169752" sldId="259"/>
            <ac:spMk id="10" creationId="{BEB75DD4-570B-4D1E-9AF7-50F5416667F8}"/>
          </ac:spMkLst>
        </pc:spChg>
      </pc:sldChg>
      <pc:sldChg chg="modSp mod">
        <pc:chgData name="Lori Collins" userId="500a1ec7-b2bd-4582-bcd1-4e783972a2e9" providerId="ADAL" clId="{B48DDC86-00B8-4DF3-BC58-7458FE0C4969}" dt="2020-03-10T14:50:29.220" v="2664" actId="20577"/>
        <pc:sldMkLst>
          <pc:docMk/>
          <pc:sldMk cId="572804133" sldId="260"/>
        </pc:sldMkLst>
        <pc:spChg chg="mod">
          <ac:chgData name="Lori Collins" userId="500a1ec7-b2bd-4582-bcd1-4e783972a2e9" providerId="ADAL" clId="{B48DDC86-00B8-4DF3-BC58-7458FE0C4969}" dt="2020-03-10T14:50:29.220" v="2664" actId="20577"/>
          <ac:spMkLst>
            <pc:docMk/>
            <pc:sldMk cId="572804133" sldId="260"/>
            <ac:spMk id="12" creationId="{51547A0E-B46B-4B6A-95B7-0EDDBA138A58}"/>
          </ac:spMkLst>
        </pc:spChg>
      </pc:sldChg>
      <pc:sldChg chg="del">
        <pc:chgData name="Lori Collins" userId="500a1ec7-b2bd-4582-bcd1-4e783972a2e9" providerId="ADAL" clId="{B48DDC86-00B8-4DF3-BC58-7458FE0C4969}" dt="2020-03-05T22:06:49.543" v="181" actId="2696"/>
        <pc:sldMkLst>
          <pc:docMk/>
          <pc:sldMk cId="897218378" sldId="261"/>
        </pc:sldMkLst>
      </pc:sldChg>
      <pc:sldChg chg="del">
        <pc:chgData name="Lori Collins" userId="500a1ec7-b2bd-4582-bcd1-4e783972a2e9" providerId="ADAL" clId="{B48DDC86-00B8-4DF3-BC58-7458FE0C4969}" dt="2020-03-05T22:07:25.545" v="182" actId="2696"/>
        <pc:sldMkLst>
          <pc:docMk/>
          <pc:sldMk cId="2939150414" sldId="262"/>
        </pc:sldMkLst>
      </pc:sldChg>
      <pc:sldChg chg="addSp delSp modSp mod modShow">
        <pc:chgData name="Lori Collins" userId="500a1ec7-b2bd-4582-bcd1-4e783972a2e9" providerId="ADAL" clId="{B48DDC86-00B8-4DF3-BC58-7458FE0C4969}" dt="2020-03-19T20:47:23.462" v="6173" actId="729"/>
        <pc:sldMkLst>
          <pc:docMk/>
          <pc:sldMk cId="2256705821" sldId="263"/>
        </pc:sldMkLst>
        <pc:spChg chg="add mod">
          <ac:chgData name="Lori Collins" userId="500a1ec7-b2bd-4582-bcd1-4e783972a2e9" providerId="ADAL" clId="{B48DDC86-00B8-4DF3-BC58-7458FE0C4969}" dt="2020-03-06T01:38:00.213" v="529" actId="20577"/>
          <ac:spMkLst>
            <pc:docMk/>
            <pc:sldMk cId="2256705821" sldId="263"/>
            <ac:spMk id="2" creationId="{768D44BC-5C86-4D34-A38F-11D258E22ABB}"/>
          </ac:spMkLst>
        </pc:spChg>
        <pc:spChg chg="add mod">
          <ac:chgData name="Lori Collins" userId="500a1ec7-b2bd-4582-bcd1-4e783972a2e9" providerId="ADAL" clId="{B48DDC86-00B8-4DF3-BC58-7458FE0C4969}" dt="2020-03-10T18:41:16.718" v="2826" actId="20577"/>
          <ac:spMkLst>
            <pc:docMk/>
            <pc:sldMk cId="2256705821" sldId="263"/>
            <ac:spMk id="5" creationId="{75F14144-A52F-4FD3-BF91-EE51A4590145}"/>
          </ac:spMkLst>
        </pc:spChg>
        <pc:spChg chg="del mod">
          <ac:chgData name="Lori Collins" userId="500a1ec7-b2bd-4582-bcd1-4e783972a2e9" providerId="ADAL" clId="{B48DDC86-00B8-4DF3-BC58-7458FE0C4969}" dt="2020-03-06T01:37:42.712" v="464"/>
          <ac:spMkLst>
            <pc:docMk/>
            <pc:sldMk cId="2256705821" sldId="263"/>
            <ac:spMk id="7" creationId="{A976C11F-F9C4-49B3-BC33-08243C8B8F2A}"/>
          </ac:spMkLst>
        </pc:spChg>
      </pc:sldChg>
      <pc:sldChg chg="del">
        <pc:chgData name="Lori Collins" userId="500a1ec7-b2bd-4582-bcd1-4e783972a2e9" providerId="ADAL" clId="{B48DDC86-00B8-4DF3-BC58-7458FE0C4969}" dt="2020-03-10T13:22:14.932" v="2419" actId="47"/>
        <pc:sldMkLst>
          <pc:docMk/>
          <pc:sldMk cId="2752161769" sldId="264"/>
        </pc:sldMkLst>
      </pc:sldChg>
      <pc:sldChg chg="del">
        <pc:chgData name="Lori Collins" userId="500a1ec7-b2bd-4582-bcd1-4e783972a2e9" providerId="ADAL" clId="{B48DDC86-00B8-4DF3-BC58-7458FE0C4969}" dt="2020-03-10T13:22:14.932" v="2419" actId="47"/>
        <pc:sldMkLst>
          <pc:docMk/>
          <pc:sldMk cId="1820094413" sldId="265"/>
        </pc:sldMkLst>
      </pc:sldChg>
      <pc:sldChg chg="del">
        <pc:chgData name="Lori Collins" userId="500a1ec7-b2bd-4582-bcd1-4e783972a2e9" providerId="ADAL" clId="{B48DDC86-00B8-4DF3-BC58-7458FE0C4969}" dt="2020-03-10T13:22:14.932" v="2419" actId="47"/>
        <pc:sldMkLst>
          <pc:docMk/>
          <pc:sldMk cId="902544417" sldId="266"/>
        </pc:sldMkLst>
      </pc:sldChg>
      <pc:sldChg chg="modSp del mod ord addCm modCm">
        <pc:chgData name="Lori Collins" userId="500a1ec7-b2bd-4582-bcd1-4e783972a2e9" providerId="ADAL" clId="{B48DDC86-00B8-4DF3-BC58-7458FE0C4969}" dt="2020-03-19T20:44:31.525" v="6071" actId="2696"/>
        <pc:sldMkLst>
          <pc:docMk/>
          <pc:sldMk cId="639756313" sldId="267"/>
        </pc:sldMkLst>
        <pc:spChg chg="mod">
          <ac:chgData name="Lori Collins" userId="500a1ec7-b2bd-4582-bcd1-4e783972a2e9" providerId="ADAL" clId="{B48DDC86-00B8-4DF3-BC58-7458FE0C4969}" dt="2020-03-16T17:17:56.645" v="3183" actId="20577"/>
          <ac:spMkLst>
            <pc:docMk/>
            <pc:sldMk cId="639756313" sldId="267"/>
            <ac:spMk id="2" creationId="{ECAA5A25-DD40-4899-A77C-53B845D94BD4}"/>
          </ac:spMkLst>
        </pc:spChg>
      </pc:sldChg>
      <pc:sldChg chg="del">
        <pc:chgData name="Lori Collins" userId="500a1ec7-b2bd-4582-bcd1-4e783972a2e9" providerId="ADAL" clId="{B48DDC86-00B8-4DF3-BC58-7458FE0C4969}" dt="2020-03-05T22:09:49.984" v="309" actId="2696"/>
        <pc:sldMkLst>
          <pc:docMk/>
          <pc:sldMk cId="4039316380" sldId="268"/>
        </pc:sldMkLst>
      </pc:sldChg>
      <pc:sldChg chg="del">
        <pc:chgData name="Lori Collins" userId="500a1ec7-b2bd-4582-bcd1-4e783972a2e9" providerId="ADAL" clId="{B48DDC86-00B8-4DF3-BC58-7458FE0C4969}" dt="2020-03-05T22:09:49.984" v="309" actId="2696"/>
        <pc:sldMkLst>
          <pc:docMk/>
          <pc:sldMk cId="3967726754" sldId="269"/>
        </pc:sldMkLst>
      </pc:sldChg>
      <pc:sldChg chg="del">
        <pc:chgData name="Lori Collins" userId="500a1ec7-b2bd-4582-bcd1-4e783972a2e9" providerId="ADAL" clId="{B48DDC86-00B8-4DF3-BC58-7458FE0C4969}" dt="2020-03-05T22:07:28.706" v="183" actId="2696"/>
        <pc:sldMkLst>
          <pc:docMk/>
          <pc:sldMk cId="218208698" sldId="270"/>
        </pc:sldMkLst>
      </pc:sldChg>
      <pc:sldChg chg="modSp mod ord">
        <pc:chgData name="Lori Collins" userId="500a1ec7-b2bd-4582-bcd1-4e783972a2e9" providerId="ADAL" clId="{B48DDC86-00B8-4DF3-BC58-7458FE0C4969}" dt="2020-03-10T18:30:02.730" v="2718"/>
        <pc:sldMkLst>
          <pc:docMk/>
          <pc:sldMk cId="2285869932" sldId="271"/>
        </pc:sldMkLst>
        <pc:spChg chg="mod">
          <ac:chgData name="Lori Collins" userId="500a1ec7-b2bd-4582-bcd1-4e783972a2e9" providerId="ADAL" clId="{B48DDC86-00B8-4DF3-BC58-7458FE0C4969}" dt="2020-03-05T22:03:06.270" v="58" actId="20577"/>
          <ac:spMkLst>
            <pc:docMk/>
            <pc:sldMk cId="2285869932" sldId="271"/>
            <ac:spMk id="9" creationId="{EE278F04-E7F1-4E9E-AF04-F7CFD5F8BA99}"/>
          </ac:spMkLst>
        </pc:spChg>
        <pc:spChg chg="mod">
          <ac:chgData name="Lori Collins" userId="500a1ec7-b2bd-4582-bcd1-4e783972a2e9" providerId="ADAL" clId="{B48DDC86-00B8-4DF3-BC58-7458FE0C4969}" dt="2020-03-10T13:35:07.171" v="2522" actId="20577"/>
          <ac:spMkLst>
            <pc:docMk/>
            <pc:sldMk cId="2285869932" sldId="271"/>
            <ac:spMk id="10" creationId="{84CB32BA-C003-40CA-88DE-7326310F5831}"/>
          </ac:spMkLst>
        </pc:spChg>
      </pc:sldChg>
      <pc:sldChg chg="del">
        <pc:chgData name="Lori Collins" userId="500a1ec7-b2bd-4582-bcd1-4e783972a2e9" providerId="ADAL" clId="{B48DDC86-00B8-4DF3-BC58-7458FE0C4969}" dt="2020-03-05T22:06:04.779" v="179" actId="2696"/>
        <pc:sldMkLst>
          <pc:docMk/>
          <pc:sldMk cId="2158513072" sldId="272"/>
        </pc:sldMkLst>
      </pc:sldChg>
      <pc:sldChg chg="del">
        <pc:chgData name="Lori Collins" userId="500a1ec7-b2bd-4582-bcd1-4e783972a2e9" providerId="ADAL" clId="{B48DDC86-00B8-4DF3-BC58-7458FE0C4969}" dt="2020-03-05T22:06:09.909" v="180" actId="2696"/>
        <pc:sldMkLst>
          <pc:docMk/>
          <pc:sldMk cId="2655287265" sldId="273"/>
        </pc:sldMkLst>
      </pc:sldChg>
      <pc:sldChg chg="modSp del mod">
        <pc:chgData name="Lori Collins" userId="500a1ec7-b2bd-4582-bcd1-4e783972a2e9" providerId="ADAL" clId="{B48DDC86-00B8-4DF3-BC58-7458FE0C4969}" dt="2020-03-20T02:57:20.969" v="6837" actId="20577"/>
        <pc:sldMkLst>
          <pc:docMk/>
          <pc:sldMk cId="3593631867" sldId="275"/>
        </pc:sldMkLst>
        <pc:spChg chg="mod">
          <ac:chgData name="Lori Collins" userId="500a1ec7-b2bd-4582-bcd1-4e783972a2e9" providerId="ADAL" clId="{B48DDC86-00B8-4DF3-BC58-7458FE0C4969}" dt="2020-03-20T02:57:20.969" v="6837" actId="20577"/>
          <ac:spMkLst>
            <pc:docMk/>
            <pc:sldMk cId="3593631867" sldId="275"/>
            <ac:spMk id="9" creationId="{09810931-A77B-4A9E-9DC6-69D577D57EE7}"/>
          </ac:spMkLst>
        </pc:spChg>
      </pc:sldChg>
      <pc:sldChg chg="modSp add mod modShow">
        <pc:chgData name="Lori Collins" userId="500a1ec7-b2bd-4582-bcd1-4e783972a2e9" providerId="ADAL" clId="{B48DDC86-00B8-4DF3-BC58-7458FE0C4969}" dt="2020-03-19T20:46:59.264" v="6172" actId="729"/>
        <pc:sldMkLst>
          <pc:docMk/>
          <pc:sldMk cId="1784289850" sldId="276"/>
        </pc:sldMkLst>
        <pc:spChg chg="mod">
          <ac:chgData name="Lori Collins" userId="500a1ec7-b2bd-4582-bcd1-4e783972a2e9" providerId="ADAL" clId="{B48DDC86-00B8-4DF3-BC58-7458FE0C4969}" dt="2020-03-06T01:42:26.579" v="1300" actId="20577"/>
          <ac:spMkLst>
            <pc:docMk/>
            <pc:sldMk cId="1784289850" sldId="276"/>
            <ac:spMk id="2" creationId="{0E1231CD-B751-479F-B826-B2CDC175A9B9}"/>
          </ac:spMkLst>
        </pc:spChg>
        <pc:spChg chg="mod">
          <ac:chgData name="Lori Collins" userId="500a1ec7-b2bd-4582-bcd1-4e783972a2e9" providerId="ADAL" clId="{B48DDC86-00B8-4DF3-BC58-7458FE0C4969}" dt="2020-03-19T20:46:55.204" v="6171" actId="6549"/>
          <ac:spMkLst>
            <pc:docMk/>
            <pc:sldMk cId="1784289850" sldId="276"/>
            <ac:spMk id="3" creationId="{F96B15E3-967A-40CD-A631-510735F65C6F}"/>
          </ac:spMkLst>
        </pc:spChg>
      </pc:sldChg>
      <pc:sldChg chg="modSp add del mod">
        <pc:chgData name="Lori Collins" userId="500a1ec7-b2bd-4582-bcd1-4e783972a2e9" providerId="ADAL" clId="{B48DDC86-00B8-4DF3-BC58-7458FE0C4969}" dt="2020-03-05T22:10:21.091" v="310" actId="2696"/>
        <pc:sldMkLst>
          <pc:docMk/>
          <pc:sldMk cId="2160539461" sldId="276"/>
        </pc:sldMkLst>
        <pc:spChg chg="mod">
          <ac:chgData name="Lori Collins" userId="500a1ec7-b2bd-4582-bcd1-4e783972a2e9" providerId="ADAL" clId="{B48DDC86-00B8-4DF3-BC58-7458FE0C4969}" dt="2020-03-05T22:09:26.611" v="306" actId="20577"/>
          <ac:spMkLst>
            <pc:docMk/>
            <pc:sldMk cId="2160539461" sldId="276"/>
            <ac:spMk id="3" creationId="{2C9ED394-1D60-421A-A7D6-6586047F31CC}"/>
          </ac:spMkLst>
        </pc:spChg>
      </pc:sldChg>
      <pc:sldChg chg="add del">
        <pc:chgData name="Lori Collins" userId="500a1ec7-b2bd-4582-bcd1-4e783972a2e9" providerId="ADAL" clId="{B48DDC86-00B8-4DF3-BC58-7458FE0C4969}" dt="2020-03-10T18:34:08.739" v="2743" actId="2696"/>
        <pc:sldMkLst>
          <pc:docMk/>
          <pc:sldMk cId="3177175744" sldId="277"/>
        </pc:sldMkLst>
      </pc:sldChg>
      <pc:sldChg chg="modSp add mod">
        <pc:chgData name="Lori Collins" userId="500a1ec7-b2bd-4582-bcd1-4e783972a2e9" providerId="ADAL" clId="{B48DDC86-00B8-4DF3-BC58-7458FE0C4969}" dt="2020-03-19T20:46:43.051" v="6170" actId="114"/>
        <pc:sldMkLst>
          <pc:docMk/>
          <pc:sldMk cId="1932837903" sldId="278"/>
        </pc:sldMkLst>
        <pc:spChg chg="mod">
          <ac:chgData name="Lori Collins" userId="500a1ec7-b2bd-4582-bcd1-4e783972a2e9" providerId="ADAL" clId="{B48DDC86-00B8-4DF3-BC58-7458FE0C4969}" dt="2020-03-06T01:45:12.121" v="1656" actId="20577"/>
          <ac:spMkLst>
            <pc:docMk/>
            <pc:sldMk cId="1932837903" sldId="278"/>
            <ac:spMk id="2" creationId="{3A62D107-82A5-47A9-97D9-42CA4432949C}"/>
          </ac:spMkLst>
        </pc:spChg>
        <pc:spChg chg="mod">
          <ac:chgData name="Lori Collins" userId="500a1ec7-b2bd-4582-bcd1-4e783972a2e9" providerId="ADAL" clId="{B48DDC86-00B8-4DF3-BC58-7458FE0C4969}" dt="2020-03-19T20:46:43.051" v="6170" actId="114"/>
          <ac:spMkLst>
            <pc:docMk/>
            <pc:sldMk cId="1932837903" sldId="278"/>
            <ac:spMk id="3" creationId="{81819683-6EE8-467A-B96D-7760548FA5E3}"/>
          </ac:spMkLst>
        </pc:spChg>
      </pc:sldChg>
      <pc:sldChg chg="modSp add mod">
        <pc:chgData name="Lori Collins" userId="500a1ec7-b2bd-4582-bcd1-4e783972a2e9" providerId="ADAL" clId="{B48DDC86-00B8-4DF3-BC58-7458FE0C4969}" dt="2020-03-19T20:45:53.520" v="6106" actId="114"/>
        <pc:sldMkLst>
          <pc:docMk/>
          <pc:sldMk cId="292177735" sldId="279"/>
        </pc:sldMkLst>
        <pc:spChg chg="mod">
          <ac:chgData name="Lori Collins" userId="500a1ec7-b2bd-4582-bcd1-4e783972a2e9" providerId="ADAL" clId="{B48DDC86-00B8-4DF3-BC58-7458FE0C4969}" dt="2020-03-06T01:46:59.646" v="2029" actId="20577"/>
          <ac:spMkLst>
            <pc:docMk/>
            <pc:sldMk cId="292177735" sldId="279"/>
            <ac:spMk id="2" creationId="{087B56F4-25E8-4BDA-A2B6-A2336EEE37C9}"/>
          </ac:spMkLst>
        </pc:spChg>
        <pc:spChg chg="mod">
          <ac:chgData name="Lori Collins" userId="500a1ec7-b2bd-4582-bcd1-4e783972a2e9" providerId="ADAL" clId="{B48DDC86-00B8-4DF3-BC58-7458FE0C4969}" dt="2020-03-19T20:45:53.520" v="6106" actId="114"/>
          <ac:spMkLst>
            <pc:docMk/>
            <pc:sldMk cId="292177735" sldId="279"/>
            <ac:spMk id="3" creationId="{325B3B30-C968-457A-BCEB-7B6CB935A3F1}"/>
          </ac:spMkLst>
        </pc:spChg>
      </pc:sldChg>
      <pc:sldChg chg="modSp add mod">
        <pc:chgData name="Lori Collins" userId="500a1ec7-b2bd-4582-bcd1-4e783972a2e9" providerId="ADAL" clId="{B48DDC86-00B8-4DF3-BC58-7458FE0C4969}" dt="2020-03-06T01:48:22.479" v="2346" actId="6549"/>
        <pc:sldMkLst>
          <pc:docMk/>
          <pc:sldMk cId="3581783663" sldId="280"/>
        </pc:sldMkLst>
        <pc:spChg chg="mod">
          <ac:chgData name="Lori Collins" userId="500a1ec7-b2bd-4582-bcd1-4e783972a2e9" providerId="ADAL" clId="{B48DDC86-00B8-4DF3-BC58-7458FE0C4969}" dt="2020-03-06T01:48:22.479" v="2346" actId="6549"/>
          <ac:spMkLst>
            <pc:docMk/>
            <pc:sldMk cId="3581783663" sldId="280"/>
            <ac:spMk id="2" creationId="{8AE4034F-5405-4DF3-B0C6-49F16458AF01}"/>
          </ac:spMkLst>
        </pc:spChg>
        <pc:spChg chg="mod">
          <ac:chgData name="Lori Collins" userId="500a1ec7-b2bd-4582-bcd1-4e783972a2e9" providerId="ADAL" clId="{B48DDC86-00B8-4DF3-BC58-7458FE0C4969}" dt="2020-03-06T01:48:07.712" v="2337" actId="20577"/>
          <ac:spMkLst>
            <pc:docMk/>
            <pc:sldMk cId="3581783663" sldId="280"/>
            <ac:spMk id="3" creationId="{5DC46E16-9DEC-476B-A896-7D9B707035C2}"/>
          </ac:spMkLst>
        </pc:spChg>
      </pc:sldChg>
      <pc:sldChg chg="modSp add mod modShow">
        <pc:chgData name="Lori Collins" userId="500a1ec7-b2bd-4582-bcd1-4e783972a2e9" providerId="ADAL" clId="{B48DDC86-00B8-4DF3-BC58-7458FE0C4969}" dt="2020-03-19T20:44:41.352" v="6072" actId="729"/>
        <pc:sldMkLst>
          <pc:docMk/>
          <pc:sldMk cId="2276937952" sldId="281"/>
        </pc:sldMkLst>
        <pc:spChg chg="mod">
          <ac:chgData name="Lori Collins" userId="500a1ec7-b2bd-4582-bcd1-4e783972a2e9" providerId="ADAL" clId="{B48DDC86-00B8-4DF3-BC58-7458FE0C4969}" dt="2020-03-06T01:48:48.713" v="2416" actId="20577"/>
          <ac:spMkLst>
            <pc:docMk/>
            <pc:sldMk cId="2276937952" sldId="281"/>
            <ac:spMk id="2" creationId="{3B3D5418-3C36-4503-ABA6-7BC02D3B4465}"/>
          </ac:spMkLst>
        </pc:spChg>
        <pc:spChg chg="mod">
          <ac:chgData name="Lori Collins" userId="500a1ec7-b2bd-4582-bcd1-4e783972a2e9" providerId="ADAL" clId="{B48DDC86-00B8-4DF3-BC58-7458FE0C4969}" dt="2020-03-06T01:49:01.012" v="2418" actId="5793"/>
          <ac:spMkLst>
            <pc:docMk/>
            <pc:sldMk cId="2276937952" sldId="281"/>
            <ac:spMk id="3" creationId="{749E8183-E25E-4B01-9EDA-3673D9612CD6}"/>
          </ac:spMkLst>
        </pc:spChg>
      </pc:sldChg>
      <pc:sldChg chg="modSp add mod">
        <pc:chgData name="Lori Collins" userId="500a1ec7-b2bd-4582-bcd1-4e783972a2e9" providerId="ADAL" clId="{B48DDC86-00B8-4DF3-BC58-7458FE0C4969}" dt="2020-03-10T14:50:53.860" v="2689" actId="20577"/>
        <pc:sldMkLst>
          <pc:docMk/>
          <pc:sldMk cId="3186021083" sldId="282"/>
        </pc:sldMkLst>
        <pc:spChg chg="mod">
          <ac:chgData name="Lori Collins" userId="500a1ec7-b2bd-4582-bcd1-4e783972a2e9" providerId="ADAL" clId="{B48DDC86-00B8-4DF3-BC58-7458FE0C4969}" dt="2020-03-10T14:50:53.860" v="2689" actId="20577"/>
          <ac:spMkLst>
            <pc:docMk/>
            <pc:sldMk cId="3186021083" sldId="282"/>
            <ac:spMk id="3" creationId="{047B7EC7-DFD0-4980-A81E-C7E921280A5A}"/>
          </ac:spMkLst>
        </pc:spChg>
      </pc:sldChg>
      <pc:sldChg chg="modSp add mod">
        <pc:chgData name="Lori Collins" userId="500a1ec7-b2bd-4582-bcd1-4e783972a2e9" providerId="ADAL" clId="{B48DDC86-00B8-4DF3-BC58-7458FE0C4969}" dt="2020-03-10T14:51:04.362" v="2697" actId="6549"/>
        <pc:sldMkLst>
          <pc:docMk/>
          <pc:sldMk cId="3740182591" sldId="283"/>
        </pc:sldMkLst>
        <pc:spChg chg="mod">
          <ac:chgData name="Lori Collins" userId="500a1ec7-b2bd-4582-bcd1-4e783972a2e9" providerId="ADAL" clId="{B48DDC86-00B8-4DF3-BC58-7458FE0C4969}" dt="2020-03-10T14:51:04.362" v="2697" actId="6549"/>
          <ac:spMkLst>
            <pc:docMk/>
            <pc:sldMk cId="3740182591" sldId="283"/>
            <ac:spMk id="3" creationId="{7A44A172-E0FD-4001-88E8-0E02350B9D29}"/>
          </ac:spMkLst>
        </pc:spChg>
      </pc:sldChg>
      <pc:sldChg chg="modSp mod addCm delCm modCm">
        <pc:chgData name="Lori Collins" userId="500a1ec7-b2bd-4582-bcd1-4e783972a2e9" providerId="ADAL" clId="{B48DDC86-00B8-4DF3-BC58-7458FE0C4969}" dt="2020-03-20T02:54:40.353" v="6723" actId="6549"/>
        <pc:sldMkLst>
          <pc:docMk/>
          <pc:sldMk cId="3115015392" sldId="284"/>
        </pc:sldMkLst>
        <pc:spChg chg="mod">
          <ac:chgData name="Lori Collins" userId="500a1ec7-b2bd-4582-bcd1-4e783972a2e9" providerId="ADAL" clId="{B48DDC86-00B8-4DF3-BC58-7458FE0C4969}" dt="2020-03-20T02:54:40.353" v="6723" actId="6549"/>
          <ac:spMkLst>
            <pc:docMk/>
            <pc:sldMk cId="3115015392" sldId="284"/>
            <ac:spMk id="4" creationId="{9A9F7341-8DCD-4BFD-8E30-5BC0713F4D6F}"/>
          </ac:spMkLst>
        </pc:spChg>
        <pc:graphicFrameChg chg="modGraphic">
          <ac:chgData name="Lori Collins" userId="500a1ec7-b2bd-4582-bcd1-4e783972a2e9" providerId="ADAL" clId="{B48DDC86-00B8-4DF3-BC58-7458FE0C4969}" dt="2020-03-20T02:54:27.800" v="6721" actId="20577"/>
          <ac:graphicFrameMkLst>
            <pc:docMk/>
            <pc:sldMk cId="3115015392" sldId="284"/>
            <ac:graphicFrameMk id="7" creationId="{E8E4BFF2-20FC-4C22-A47F-2047B4E40D60}"/>
          </ac:graphicFrameMkLst>
        </pc:graphicFrameChg>
      </pc:sldChg>
      <pc:sldChg chg="modSp add mod">
        <pc:chgData name="Lori Collins" userId="500a1ec7-b2bd-4582-bcd1-4e783972a2e9" providerId="ADAL" clId="{B48DDC86-00B8-4DF3-BC58-7458FE0C4969}" dt="2020-03-10T14:50:43.128" v="2672" actId="6549"/>
        <pc:sldMkLst>
          <pc:docMk/>
          <pc:sldMk cId="457433019" sldId="285"/>
        </pc:sldMkLst>
        <pc:spChg chg="mod">
          <ac:chgData name="Lori Collins" userId="500a1ec7-b2bd-4582-bcd1-4e783972a2e9" providerId="ADAL" clId="{B48DDC86-00B8-4DF3-BC58-7458FE0C4969}" dt="2020-03-10T14:50:43.128" v="2672" actId="6549"/>
          <ac:spMkLst>
            <pc:docMk/>
            <pc:sldMk cId="457433019" sldId="285"/>
            <ac:spMk id="3" creationId="{3B43C0C1-0084-4335-98DA-EF06A6970CB2}"/>
          </ac:spMkLst>
        </pc:spChg>
      </pc:sldChg>
      <pc:sldChg chg="del">
        <pc:chgData name="Lori Collins" userId="500a1ec7-b2bd-4582-bcd1-4e783972a2e9" providerId="ADAL" clId="{B48DDC86-00B8-4DF3-BC58-7458FE0C4969}" dt="2020-03-10T13:24:27.592" v="2469" actId="2696"/>
        <pc:sldMkLst>
          <pc:docMk/>
          <pc:sldMk cId="1374273945" sldId="285"/>
        </pc:sldMkLst>
      </pc:sldChg>
      <pc:sldChg chg="modSp add mod">
        <pc:chgData name="Lori Collins" userId="500a1ec7-b2bd-4582-bcd1-4e783972a2e9" providerId="ADAL" clId="{B48DDC86-00B8-4DF3-BC58-7458FE0C4969}" dt="2020-03-10T13:37:50.002" v="2552" actId="20577"/>
        <pc:sldMkLst>
          <pc:docMk/>
          <pc:sldMk cId="830625880" sldId="286"/>
        </pc:sldMkLst>
        <pc:spChg chg="mod">
          <ac:chgData name="Lori Collins" userId="500a1ec7-b2bd-4582-bcd1-4e783972a2e9" providerId="ADAL" clId="{B48DDC86-00B8-4DF3-BC58-7458FE0C4969}" dt="2020-03-10T13:37:50.002" v="2552" actId="20577"/>
          <ac:spMkLst>
            <pc:docMk/>
            <pc:sldMk cId="830625880" sldId="286"/>
            <ac:spMk id="3" creationId="{B59A64A9-8D29-4535-889F-4ADBCD30F691}"/>
          </ac:spMkLst>
        </pc:spChg>
      </pc:sldChg>
      <pc:sldChg chg="modSp add mod">
        <pc:chgData name="Lori Collins" userId="500a1ec7-b2bd-4582-bcd1-4e783972a2e9" providerId="ADAL" clId="{B48DDC86-00B8-4DF3-BC58-7458FE0C4969}" dt="2020-03-16T19:38:16.384" v="4576" actId="20577"/>
        <pc:sldMkLst>
          <pc:docMk/>
          <pc:sldMk cId="1039341162" sldId="287"/>
        </pc:sldMkLst>
        <pc:spChg chg="mod">
          <ac:chgData name="Lori Collins" userId="500a1ec7-b2bd-4582-bcd1-4e783972a2e9" providerId="ADAL" clId="{B48DDC86-00B8-4DF3-BC58-7458FE0C4969}" dt="2020-03-10T13:40:09.402" v="2578" actId="20577"/>
          <ac:spMkLst>
            <pc:docMk/>
            <pc:sldMk cId="1039341162" sldId="287"/>
            <ac:spMk id="2" creationId="{C61A2B6A-7228-4516-84B0-983764D09DE4}"/>
          </ac:spMkLst>
        </pc:spChg>
        <pc:spChg chg="mod">
          <ac:chgData name="Lori Collins" userId="500a1ec7-b2bd-4582-bcd1-4e783972a2e9" providerId="ADAL" clId="{B48DDC86-00B8-4DF3-BC58-7458FE0C4969}" dt="2020-03-16T19:38:16.384" v="4576" actId="20577"/>
          <ac:spMkLst>
            <pc:docMk/>
            <pc:sldMk cId="1039341162" sldId="287"/>
            <ac:spMk id="3" creationId="{6470E4C6-4095-45DB-836E-B8CC4DB789A6}"/>
          </ac:spMkLst>
        </pc:spChg>
      </pc:sldChg>
      <pc:sldChg chg="modSp add mod addCm delCm modCm">
        <pc:chgData name="Lori Collins" userId="500a1ec7-b2bd-4582-bcd1-4e783972a2e9" providerId="ADAL" clId="{B48DDC86-00B8-4DF3-BC58-7458FE0C4969}" dt="2020-03-20T02:54:14.003" v="6720" actId="20577"/>
        <pc:sldMkLst>
          <pc:docMk/>
          <pc:sldMk cId="757116847" sldId="288"/>
        </pc:sldMkLst>
        <pc:spChg chg="mod">
          <ac:chgData name="Lori Collins" userId="500a1ec7-b2bd-4582-bcd1-4e783972a2e9" providerId="ADAL" clId="{B48DDC86-00B8-4DF3-BC58-7458FE0C4969}" dt="2020-03-10T13:42:39.314" v="2607" actId="20577"/>
          <ac:spMkLst>
            <pc:docMk/>
            <pc:sldMk cId="757116847" sldId="288"/>
            <ac:spMk id="2" creationId="{9596C3FA-A075-4BE7-89D6-C6398776C0D1}"/>
          </ac:spMkLst>
        </pc:spChg>
        <pc:spChg chg="mod">
          <ac:chgData name="Lori Collins" userId="500a1ec7-b2bd-4582-bcd1-4e783972a2e9" providerId="ADAL" clId="{B48DDC86-00B8-4DF3-BC58-7458FE0C4969}" dt="2020-03-20T02:54:14.003" v="6720" actId="20577"/>
          <ac:spMkLst>
            <pc:docMk/>
            <pc:sldMk cId="757116847" sldId="288"/>
            <ac:spMk id="3" creationId="{E7753186-14EC-4074-8DCA-1AC089B8FCB4}"/>
          </ac:spMkLst>
        </pc:spChg>
      </pc:sldChg>
      <pc:sldChg chg="modSp add mod">
        <pc:chgData name="Lori Collins" userId="500a1ec7-b2bd-4582-bcd1-4e783972a2e9" providerId="ADAL" clId="{B48DDC86-00B8-4DF3-BC58-7458FE0C4969}" dt="2020-03-10T18:32:00.630" v="2742" actId="20577"/>
        <pc:sldMkLst>
          <pc:docMk/>
          <pc:sldMk cId="1542593256" sldId="289"/>
        </pc:sldMkLst>
        <pc:spChg chg="mod">
          <ac:chgData name="Lori Collins" userId="500a1ec7-b2bd-4582-bcd1-4e783972a2e9" providerId="ADAL" clId="{B48DDC86-00B8-4DF3-BC58-7458FE0C4969}" dt="2020-03-10T18:32:00.630" v="2742" actId="20577"/>
          <ac:spMkLst>
            <pc:docMk/>
            <pc:sldMk cId="1542593256" sldId="289"/>
            <ac:spMk id="3" creationId="{FD28558A-81F6-4707-9198-28FBD9AEE07D}"/>
          </ac:spMkLst>
        </pc:spChg>
      </pc:sldChg>
      <pc:sldChg chg="addSp delSp modSp add del mod">
        <pc:chgData name="Lori Collins" userId="500a1ec7-b2bd-4582-bcd1-4e783972a2e9" providerId="ADAL" clId="{B48DDC86-00B8-4DF3-BC58-7458FE0C4969}" dt="2020-03-10T14:50:12.334" v="2641" actId="2696"/>
        <pc:sldMkLst>
          <pc:docMk/>
          <pc:sldMk cId="2187916655" sldId="289"/>
        </pc:sldMkLst>
        <pc:spChg chg="add del">
          <ac:chgData name="Lori Collins" userId="500a1ec7-b2bd-4582-bcd1-4e783972a2e9" providerId="ADAL" clId="{B48DDC86-00B8-4DF3-BC58-7458FE0C4969}" dt="2020-03-10T14:49:30.115" v="2636"/>
          <ac:spMkLst>
            <pc:docMk/>
            <pc:sldMk cId="2187916655" sldId="289"/>
            <ac:spMk id="2" creationId="{C9D68EA5-D540-4017-A252-1A8C5548B6B0}"/>
          </ac:spMkLst>
        </pc:spChg>
        <pc:spChg chg="mod">
          <ac:chgData name="Lori Collins" userId="500a1ec7-b2bd-4582-bcd1-4e783972a2e9" providerId="ADAL" clId="{B48DDC86-00B8-4DF3-BC58-7458FE0C4969}" dt="2020-03-10T14:49:56.995" v="2640" actId="242"/>
          <ac:spMkLst>
            <pc:docMk/>
            <pc:sldMk cId="2187916655" sldId="289"/>
            <ac:spMk id="3" creationId="{0A3AB384-8BDD-4B2B-B0BA-68D12CBF8C94}"/>
          </ac:spMkLst>
        </pc:spChg>
        <pc:spChg chg="add del mod">
          <ac:chgData name="Lori Collins" userId="500a1ec7-b2bd-4582-bcd1-4e783972a2e9" providerId="ADAL" clId="{B48DDC86-00B8-4DF3-BC58-7458FE0C4969}" dt="2020-03-10T14:49:20.636" v="2635"/>
          <ac:spMkLst>
            <pc:docMk/>
            <pc:sldMk cId="2187916655" sldId="289"/>
            <ac:spMk id="5" creationId="{4A21280D-4D6F-42AC-9CA5-5C9430F41CC8}"/>
          </ac:spMkLst>
        </pc:spChg>
      </pc:sldChg>
      <pc:sldChg chg="modSp add del mod ord">
        <pc:chgData name="Lori Collins" userId="500a1ec7-b2bd-4582-bcd1-4e783972a2e9" providerId="ADAL" clId="{B48DDC86-00B8-4DF3-BC58-7458FE0C4969}" dt="2020-03-19T20:36:18.296" v="5898" actId="2696"/>
        <pc:sldMkLst>
          <pc:docMk/>
          <pc:sldMk cId="40607603" sldId="290"/>
        </pc:sldMkLst>
        <pc:spChg chg="mod">
          <ac:chgData name="Lori Collins" userId="500a1ec7-b2bd-4582-bcd1-4e783972a2e9" providerId="ADAL" clId="{B48DDC86-00B8-4DF3-BC58-7458FE0C4969}" dt="2020-03-10T18:36:15.758" v="2775" actId="20577"/>
          <ac:spMkLst>
            <pc:docMk/>
            <pc:sldMk cId="40607603" sldId="290"/>
            <ac:spMk id="2" creationId="{C0B0CB36-C323-4ED4-A4D1-A08A6C498DF3}"/>
          </ac:spMkLst>
        </pc:spChg>
      </pc:sldChg>
      <pc:sldChg chg="add del">
        <pc:chgData name="Lori Collins" userId="500a1ec7-b2bd-4582-bcd1-4e783972a2e9" providerId="ADAL" clId="{B48DDC86-00B8-4DF3-BC58-7458FE0C4969}" dt="2020-03-10T18:36:00.774" v="2745"/>
        <pc:sldMkLst>
          <pc:docMk/>
          <pc:sldMk cId="2561677651" sldId="290"/>
        </pc:sldMkLst>
      </pc:sldChg>
      <pc:sldChg chg="modSp add mod">
        <pc:chgData name="Lori Collins" userId="500a1ec7-b2bd-4582-bcd1-4e783972a2e9" providerId="ADAL" clId="{B48DDC86-00B8-4DF3-BC58-7458FE0C4969}" dt="2020-03-19T20:33:22.687" v="5897" actId="255"/>
        <pc:sldMkLst>
          <pc:docMk/>
          <pc:sldMk cId="3898356289" sldId="291"/>
        </pc:sldMkLst>
        <pc:spChg chg="mod">
          <ac:chgData name="Lori Collins" userId="500a1ec7-b2bd-4582-bcd1-4e783972a2e9" providerId="ADAL" clId="{B48DDC86-00B8-4DF3-BC58-7458FE0C4969}" dt="2020-03-10T18:36:30.022" v="2795" actId="20577"/>
          <ac:spMkLst>
            <pc:docMk/>
            <pc:sldMk cId="3898356289" sldId="291"/>
            <ac:spMk id="2" creationId="{B171DAD2-56C8-485C-8DE2-1164D11980A6}"/>
          </ac:spMkLst>
        </pc:spChg>
        <pc:spChg chg="mod">
          <ac:chgData name="Lori Collins" userId="500a1ec7-b2bd-4582-bcd1-4e783972a2e9" providerId="ADAL" clId="{B48DDC86-00B8-4DF3-BC58-7458FE0C4969}" dt="2020-03-19T20:33:22.687" v="5897" actId="255"/>
          <ac:spMkLst>
            <pc:docMk/>
            <pc:sldMk cId="3898356289" sldId="291"/>
            <ac:spMk id="3" creationId="{0389C375-7682-404C-900F-75430BD99F62}"/>
          </ac:spMkLst>
        </pc:spChg>
      </pc:sldChg>
      <pc:sldChg chg="modSp add del mod">
        <pc:chgData name="Lori Collins" userId="500a1ec7-b2bd-4582-bcd1-4e783972a2e9" providerId="ADAL" clId="{B48DDC86-00B8-4DF3-BC58-7458FE0C4969}" dt="2020-03-16T13:53:34.180" v="2903" actId="2696"/>
        <pc:sldMkLst>
          <pc:docMk/>
          <pc:sldMk cId="906036516" sldId="292"/>
        </pc:sldMkLst>
        <pc:spChg chg="mod">
          <ac:chgData name="Lori Collins" userId="500a1ec7-b2bd-4582-bcd1-4e783972a2e9" providerId="ADAL" clId="{B48DDC86-00B8-4DF3-BC58-7458FE0C4969}" dt="2020-03-16T13:49:59.604" v="2902" actId="20577"/>
          <ac:spMkLst>
            <pc:docMk/>
            <pc:sldMk cId="906036516" sldId="292"/>
            <ac:spMk id="2" creationId="{D3EB229F-58EB-4F2F-B16F-B22E6C391818}"/>
          </ac:spMkLst>
        </pc:spChg>
      </pc:sldChg>
      <pc:sldChg chg="modSp add mod">
        <pc:chgData name="Lori Collins" userId="500a1ec7-b2bd-4582-bcd1-4e783972a2e9" providerId="ADAL" clId="{B48DDC86-00B8-4DF3-BC58-7458FE0C4969}" dt="2020-03-19T20:48:52.178" v="6508" actId="20577"/>
        <pc:sldMkLst>
          <pc:docMk/>
          <pc:sldMk cId="928390667" sldId="292"/>
        </pc:sldMkLst>
        <pc:spChg chg="mod">
          <ac:chgData name="Lori Collins" userId="500a1ec7-b2bd-4582-bcd1-4e783972a2e9" providerId="ADAL" clId="{B48DDC86-00B8-4DF3-BC58-7458FE0C4969}" dt="2020-03-19T20:47:38.303" v="6197" actId="313"/>
          <ac:spMkLst>
            <pc:docMk/>
            <pc:sldMk cId="928390667" sldId="292"/>
            <ac:spMk id="2" creationId="{94D51DCD-8738-470D-8011-E441D74A4018}"/>
          </ac:spMkLst>
        </pc:spChg>
        <pc:spChg chg="mod">
          <ac:chgData name="Lori Collins" userId="500a1ec7-b2bd-4582-bcd1-4e783972a2e9" providerId="ADAL" clId="{B48DDC86-00B8-4DF3-BC58-7458FE0C4969}" dt="2020-03-19T20:48:52.178" v="6508" actId="20577"/>
          <ac:spMkLst>
            <pc:docMk/>
            <pc:sldMk cId="928390667" sldId="292"/>
            <ac:spMk id="3" creationId="{97EC5950-8505-455F-9B47-261165ADD4DD}"/>
          </ac:spMkLst>
        </pc:spChg>
      </pc:sldChg>
      <pc:sldChg chg="modSp add mod">
        <pc:chgData name="Lori Collins" userId="500a1ec7-b2bd-4582-bcd1-4e783972a2e9" providerId="ADAL" clId="{B48DDC86-00B8-4DF3-BC58-7458FE0C4969}" dt="2020-03-19T20:44:21.001" v="6070" actId="6549"/>
        <pc:sldMkLst>
          <pc:docMk/>
          <pc:sldMk cId="392039746" sldId="293"/>
        </pc:sldMkLst>
        <pc:spChg chg="mod">
          <ac:chgData name="Lori Collins" userId="500a1ec7-b2bd-4582-bcd1-4e783972a2e9" providerId="ADAL" clId="{B48DDC86-00B8-4DF3-BC58-7458FE0C4969}" dt="2020-03-17T18:54:46.273" v="5778" actId="20577"/>
          <ac:spMkLst>
            <pc:docMk/>
            <pc:sldMk cId="392039746" sldId="293"/>
            <ac:spMk id="2" creationId="{60E58A16-7D70-45F7-8C82-725C5B491986}"/>
          </ac:spMkLst>
        </pc:spChg>
        <pc:spChg chg="mod">
          <ac:chgData name="Lori Collins" userId="500a1ec7-b2bd-4582-bcd1-4e783972a2e9" providerId="ADAL" clId="{B48DDC86-00B8-4DF3-BC58-7458FE0C4969}" dt="2020-03-19T20:44:21.001" v="6070" actId="6549"/>
          <ac:spMkLst>
            <pc:docMk/>
            <pc:sldMk cId="392039746" sldId="293"/>
            <ac:spMk id="3" creationId="{BD3C91DE-A7AA-4927-B348-43B454BCC6D4}"/>
          </ac:spMkLst>
        </pc:spChg>
      </pc:sldChg>
      <pc:sldChg chg="modSp add mod">
        <pc:chgData name="Lori Collins" userId="500a1ec7-b2bd-4582-bcd1-4e783972a2e9" providerId="ADAL" clId="{B48DDC86-00B8-4DF3-BC58-7458FE0C4969}" dt="2020-03-19T20:46:00.754" v="6107" actId="114"/>
        <pc:sldMkLst>
          <pc:docMk/>
          <pc:sldMk cId="316545034" sldId="294"/>
        </pc:sldMkLst>
        <pc:spChg chg="mod">
          <ac:chgData name="Lori Collins" userId="500a1ec7-b2bd-4582-bcd1-4e783972a2e9" providerId="ADAL" clId="{B48DDC86-00B8-4DF3-BC58-7458FE0C4969}" dt="2020-03-16T17:20:05.032" v="3273" actId="20577"/>
          <ac:spMkLst>
            <pc:docMk/>
            <pc:sldMk cId="316545034" sldId="294"/>
            <ac:spMk id="2" creationId="{1C22BF71-7C53-49F9-9FD0-F41E92580EB5}"/>
          </ac:spMkLst>
        </pc:spChg>
        <pc:spChg chg="mod">
          <ac:chgData name="Lori Collins" userId="500a1ec7-b2bd-4582-bcd1-4e783972a2e9" providerId="ADAL" clId="{B48DDC86-00B8-4DF3-BC58-7458FE0C4969}" dt="2020-03-19T20:46:00.754" v="6107" actId="114"/>
          <ac:spMkLst>
            <pc:docMk/>
            <pc:sldMk cId="316545034" sldId="294"/>
            <ac:spMk id="3" creationId="{AE02802A-9134-4BFD-9D6A-6F8C6D6DB8CF}"/>
          </ac:spMkLst>
        </pc:spChg>
      </pc:sldChg>
      <pc:sldChg chg="modSp add del mod">
        <pc:chgData name="Lori Collins" userId="500a1ec7-b2bd-4582-bcd1-4e783972a2e9" providerId="ADAL" clId="{B48DDC86-00B8-4DF3-BC58-7458FE0C4969}" dt="2020-03-17T18:56:39.623" v="5820" actId="2696"/>
        <pc:sldMkLst>
          <pc:docMk/>
          <pc:sldMk cId="2100272699" sldId="295"/>
        </pc:sldMkLst>
        <pc:spChg chg="mod">
          <ac:chgData name="Lori Collins" userId="500a1ec7-b2bd-4582-bcd1-4e783972a2e9" providerId="ADAL" clId="{B48DDC86-00B8-4DF3-BC58-7458FE0C4969}" dt="2020-03-16T17:26:53.009" v="4183" actId="20577"/>
          <ac:spMkLst>
            <pc:docMk/>
            <pc:sldMk cId="2100272699" sldId="295"/>
            <ac:spMk id="2" creationId="{D9596AD0-7126-408C-B919-7F5B1FF909CE}"/>
          </ac:spMkLst>
        </pc:spChg>
        <pc:spChg chg="mod">
          <ac:chgData name="Lori Collins" userId="500a1ec7-b2bd-4582-bcd1-4e783972a2e9" providerId="ADAL" clId="{B48DDC86-00B8-4DF3-BC58-7458FE0C4969}" dt="2020-03-16T17:27:07.699" v="4220" actId="20577"/>
          <ac:spMkLst>
            <pc:docMk/>
            <pc:sldMk cId="2100272699" sldId="295"/>
            <ac:spMk id="3" creationId="{B937A337-418D-4EBD-91E2-5E92A0C83859}"/>
          </ac:spMkLst>
        </pc:spChg>
      </pc:sldChg>
      <pc:sldChg chg="modSp add mod">
        <pc:chgData name="Lori Collins" userId="500a1ec7-b2bd-4582-bcd1-4e783972a2e9" providerId="ADAL" clId="{B48DDC86-00B8-4DF3-BC58-7458FE0C4969}" dt="2020-03-17T18:18:20.322" v="4967" actId="20577"/>
        <pc:sldMkLst>
          <pc:docMk/>
          <pc:sldMk cId="1973843256" sldId="296"/>
        </pc:sldMkLst>
        <pc:spChg chg="mod">
          <ac:chgData name="Lori Collins" userId="500a1ec7-b2bd-4582-bcd1-4e783972a2e9" providerId="ADAL" clId="{B48DDC86-00B8-4DF3-BC58-7458FE0C4969}" dt="2020-03-17T18:13:32.109" v="4667" actId="20577"/>
          <ac:spMkLst>
            <pc:docMk/>
            <pc:sldMk cId="1973843256" sldId="296"/>
            <ac:spMk id="2" creationId="{786BC378-4E77-4043-BA3B-B2C6EF52F378}"/>
          </ac:spMkLst>
        </pc:spChg>
        <pc:spChg chg="mod">
          <ac:chgData name="Lori Collins" userId="500a1ec7-b2bd-4582-bcd1-4e783972a2e9" providerId="ADAL" clId="{B48DDC86-00B8-4DF3-BC58-7458FE0C4969}" dt="2020-03-17T18:18:20.322" v="4967" actId="20577"/>
          <ac:spMkLst>
            <pc:docMk/>
            <pc:sldMk cId="1973843256" sldId="296"/>
            <ac:spMk id="3" creationId="{CAF19FB0-137E-4A53-A7AB-3D2444F5B419}"/>
          </ac:spMkLst>
        </pc:spChg>
      </pc:sldChg>
      <pc:sldChg chg="modSp add mod">
        <pc:chgData name="Lori Collins" userId="500a1ec7-b2bd-4582-bcd1-4e783972a2e9" providerId="ADAL" clId="{B48DDC86-00B8-4DF3-BC58-7458FE0C4969}" dt="2020-03-17T18:18:49.105" v="4990" actId="20577"/>
        <pc:sldMkLst>
          <pc:docMk/>
          <pc:sldMk cId="781795242" sldId="297"/>
        </pc:sldMkLst>
        <pc:spChg chg="mod">
          <ac:chgData name="Lori Collins" userId="500a1ec7-b2bd-4582-bcd1-4e783972a2e9" providerId="ADAL" clId="{B48DDC86-00B8-4DF3-BC58-7458FE0C4969}" dt="2020-03-17T18:18:49.105" v="4990" actId="20577"/>
          <ac:spMkLst>
            <pc:docMk/>
            <pc:sldMk cId="781795242" sldId="297"/>
            <ac:spMk id="3" creationId="{2F1AA78B-83F2-43AF-B065-D17FA8FD9C43}"/>
          </ac:spMkLst>
        </pc:spChg>
      </pc:sldChg>
      <pc:sldChg chg="modSp add mod">
        <pc:chgData name="Lori Collins" userId="500a1ec7-b2bd-4582-bcd1-4e783972a2e9" providerId="ADAL" clId="{B48DDC86-00B8-4DF3-BC58-7458FE0C4969}" dt="2020-03-19T20:37:01.353" v="5963" actId="20577"/>
        <pc:sldMkLst>
          <pc:docMk/>
          <pc:sldMk cId="1398831553" sldId="298"/>
        </pc:sldMkLst>
        <pc:spChg chg="mod">
          <ac:chgData name="Lori Collins" userId="500a1ec7-b2bd-4582-bcd1-4e783972a2e9" providerId="ADAL" clId="{B48DDC86-00B8-4DF3-BC58-7458FE0C4969}" dt="2020-03-17T18:19:31.506" v="5097" actId="20577"/>
          <ac:spMkLst>
            <pc:docMk/>
            <pc:sldMk cId="1398831553" sldId="298"/>
            <ac:spMk id="2" creationId="{42A877CE-52DE-4ED4-BC6E-FFC885AC0325}"/>
          </ac:spMkLst>
        </pc:spChg>
        <pc:spChg chg="mod">
          <ac:chgData name="Lori Collins" userId="500a1ec7-b2bd-4582-bcd1-4e783972a2e9" providerId="ADAL" clId="{B48DDC86-00B8-4DF3-BC58-7458FE0C4969}" dt="2020-03-19T20:37:01.353" v="5963" actId="20577"/>
          <ac:spMkLst>
            <pc:docMk/>
            <pc:sldMk cId="1398831553" sldId="298"/>
            <ac:spMk id="3" creationId="{D6E31A67-0466-4434-B0C7-C9D724124B94}"/>
          </ac:spMkLst>
        </pc:spChg>
      </pc:sldChg>
      <pc:sldChg chg="modSp add del mod addCm delCm modCm">
        <pc:chgData name="Lori Collins" userId="500a1ec7-b2bd-4582-bcd1-4e783972a2e9" providerId="ADAL" clId="{B48DDC86-00B8-4DF3-BC58-7458FE0C4969}" dt="2020-03-20T02:55:00.175" v="6725" actId="2696"/>
        <pc:sldMkLst>
          <pc:docMk/>
          <pc:sldMk cId="2437443748" sldId="299"/>
        </pc:sldMkLst>
        <pc:spChg chg="mod">
          <ac:chgData name="Lori Collins" userId="500a1ec7-b2bd-4582-bcd1-4e783972a2e9" providerId="ADAL" clId="{B48DDC86-00B8-4DF3-BC58-7458FE0C4969}" dt="2020-03-17T18:26:17.250" v="5591" actId="20577"/>
          <ac:spMkLst>
            <pc:docMk/>
            <pc:sldMk cId="2437443748" sldId="299"/>
            <ac:spMk id="2" creationId="{4FD94AE5-9B61-4024-B8AA-5BE25FCA0139}"/>
          </ac:spMkLst>
        </pc:spChg>
        <pc:spChg chg="mod">
          <ac:chgData name="Lori Collins" userId="500a1ec7-b2bd-4582-bcd1-4e783972a2e9" providerId="ADAL" clId="{B48DDC86-00B8-4DF3-BC58-7458FE0C4969}" dt="2020-03-17T18:38:08.561" v="5734" actId="20577"/>
          <ac:spMkLst>
            <pc:docMk/>
            <pc:sldMk cId="2437443748" sldId="299"/>
            <ac:spMk id="3" creationId="{C32D7691-7CC1-4910-B528-D93EC03335C4}"/>
          </ac:spMkLst>
        </pc:spChg>
      </pc:sldChg>
      <pc:sldChg chg="delSp modSp add mod">
        <pc:chgData name="Lori Collins" userId="500a1ec7-b2bd-4582-bcd1-4e783972a2e9" providerId="ADAL" clId="{B48DDC86-00B8-4DF3-BC58-7458FE0C4969}" dt="2020-03-20T02:52:17.419" v="6512" actId="20577"/>
        <pc:sldMkLst>
          <pc:docMk/>
          <pc:sldMk cId="69530469" sldId="300"/>
        </pc:sldMkLst>
        <pc:spChg chg="mod">
          <ac:chgData name="Lori Collins" userId="500a1ec7-b2bd-4582-bcd1-4e783972a2e9" providerId="ADAL" clId="{B48DDC86-00B8-4DF3-BC58-7458FE0C4969}" dt="2020-03-17T18:49:34.185" v="5753" actId="20577"/>
          <ac:spMkLst>
            <pc:docMk/>
            <pc:sldMk cId="69530469" sldId="300"/>
            <ac:spMk id="2" creationId="{EBEA16A6-8125-4A69-BA3B-3EB6651D8C20}"/>
          </ac:spMkLst>
        </pc:spChg>
        <pc:spChg chg="del">
          <ac:chgData name="Lori Collins" userId="500a1ec7-b2bd-4582-bcd1-4e783972a2e9" providerId="ADAL" clId="{B48DDC86-00B8-4DF3-BC58-7458FE0C4969}" dt="2020-03-19T20:22:25.803" v="5857" actId="478"/>
          <ac:spMkLst>
            <pc:docMk/>
            <pc:sldMk cId="69530469" sldId="300"/>
            <ac:spMk id="3" creationId="{C97FDF53-630F-4ABD-8E5A-7D407B44DF10}"/>
          </ac:spMkLst>
        </pc:spChg>
        <pc:spChg chg="mod">
          <ac:chgData name="Lori Collins" userId="500a1ec7-b2bd-4582-bcd1-4e783972a2e9" providerId="ADAL" clId="{B48DDC86-00B8-4DF3-BC58-7458FE0C4969}" dt="2020-03-20T02:52:17.419" v="6512" actId="20577"/>
          <ac:spMkLst>
            <pc:docMk/>
            <pc:sldMk cId="69530469" sldId="300"/>
            <ac:spMk id="4" creationId="{5E7647A5-8A9A-4AA1-8577-02BD359C16E8}"/>
          </ac:spMkLst>
        </pc:spChg>
      </pc:sldChg>
      <pc:sldChg chg="addSp delSp modSp add del">
        <pc:chgData name="Lori Collins" userId="500a1ec7-b2bd-4582-bcd1-4e783972a2e9" providerId="ADAL" clId="{B48DDC86-00B8-4DF3-BC58-7458FE0C4969}" dt="2020-03-20T02:57:32.825" v="6838" actId="2696"/>
        <pc:sldMkLst>
          <pc:docMk/>
          <pc:sldMk cId="4076524574" sldId="301"/>
        </pc:sldMkLst>
        <pc:spChg chg="del">
          <ac:chgData name="Lori Collins" userId="500a1ec7-b2bd-4582-bcd1-4e783972a2e9" providerId="ADAL" clId="{B48DDC86-00B8-4DF3-BC58-7458FE0C4969}" dt="2020-03-19T20:49:10.207" v="6510"/>
          <ac:spMkLst>
            <pc:docMk/>
            <pc:sldMk cId="4076524574" sldId="301"/>
            <ac:spMk id="3" creationId="{D56D80E7-02F8-49A3-9141-2B24B36857FC}"/>
          </ac:spMkLst>
        </pc:spChg>
        <pc:spChg chg="del">
          <ac:chgData name="Lori Collins" userId="500a1ec7-b2bd-4582-bcd1-4e783972a2e9" providerId="ADAL" clId="{B48DDC86-00B8-4DF3-BC58-7458FE0C4969}" dt="2020-03-19T20:49:10.207" v="6510"/>
          <ac:spMkLst>
            <pc:docMk/>
            <pc:sldMk cId="4076524574" sldId="301"/>
            <ac:spMk id="4" creationId="{AD51A05B-6C71-497E-BE50-B6674EAF02D5}"/>
          </ac:spMkLst>
        </pc:spChg>
        <pc:spChg chg="add mod">
          <ac:chgData name="Lori Collins" userId="500a1ec7-b2bd-4582-bcd1-4e783972a2e9" providerId="ADAL" clId="{B48DDC86-00B8-4DF3-BC58-7458FE0C4969}" dt="2020-03-19T20:49:10.207" v="6510"/>
          <ac:spMkLst>
            <pc:docMk/>
            <pc:sldMk cId="4076524574" sldId="301"/>
            <ac:spMk id="5" creationId="{31FAED69-5CDB-492C-925C-C7E5E2F9A56F}"/>
          </ac:spMkLst>
        </pc:spChg>
        <pc:spChg chg="add mod">
          <ac:chgData name="Lori Collins" userId="500a1ec7-b2bd-4582-bcd1-4e783972a2e9" providerId="ADAL" clId="{B48DDC86-00B8-4DF3-BC58-7458FE0C4969}" dt="2020-03-19T20:49:10.207" v="6510"/>
          <ac:spMkLst>
            <pc:docMk/>
            <pc:sldMk cId="4076524574" sldId="301"/>
            <ac:spMk id="6" creationId="{CFF2747D-3205-485B-9880-F89F3FF78766}"/>
          </ac:spMkLst>
        </pc:spChg>
      </pc:sldChg>
    </pc:docChg>
  </pc:docChgLst>
  <pc:docChgLst>
    <pc:chgData name="Lori Collins" userId="500a1ec7-b2bd-4582-bcd1-4e783972a2e9" providerId="ADAL" clId="{95A2E01F-7A77-4807-8B31-084745CF340B}"/>
    <pc:docChg chg="custSel delSld modSld">
      <pc:chgData name="Lori Collins" userId="500a1ec7-b2bd-4582-bcd1-4e783972a2e9" providerId="ADAL" clId="{95A2E01F-7A77-4807-8B31-084745CF340B}" dt="2020-04-09T19:44:26.311" v="16" actId="20577"/>
      <pc:docMkLst>
        <pc:docMk/>
      </pc:docMkLst>
      <pc:sldChg chg="modSp mod delCm modCm">
        <pc:chgData name="Lori Collins" userId="500a1ec7-b2bd-4582-bcd1-4e783972a2e9" providerId="ADAL" clId="{95A2E01F-7A77-4807-8B31-084745CF340B}" dt="2020-04-09T19:43:36.928" v="4" actId="20577"/>
        <pc:sldMkLst>
          <pc:docMk/>
          <pc:sldMk cId="5169752" sldId="259"/>
        </pc:sldMkLst>
        <pc:spChg chg="mod">
          <ac:chgData name="Lori Collins" userId="500a1ec7-b2bd-4582-bcd1-4e783972a2e9" providerId="ADAL" clId="{95A2E01F-7A77-4807-8B31-084745CF340B}" dt="2020-04-09T19:43:36.928" v="4" actId="20577"/>
          <ac:spMkLst>
            <pc:docMk/>
            <pc:sldMk cId="5169752" sldId="259"/>
            <ac:spMk id="10" creationId="{BEB75DD4-570B-4D1E-9AF7-50F5416667F8}"/>
          </ac:spMkLst>
        </pc:spChg>
      </pc:sldChg>
      <pc:sldChg chg="modSp mod">
        <pc:chgData name="Lori Collins" userId="500a1ec7-b2bd-4582-bcd1-4e783972a2e9" providerId="ADAL" clId="{95A2E01F-7A77-4807-8B31-084745CF340B}" dt="2020-04-09T19:44:26.311" v="16" actId="20577"/>
        <pc:sldMkLst>
          <pc:docMk/>
          <pc:sldMk cId="3898356289" sldId="291"/>
        </pc:sldMkLst>
        <pc:spChg chg="mod">
          <ac:chgData name="Lori Collins" userId="500a1ec7-b2bd-4582-bcd1-4e783972a2e9" providerId="ADAL" clId="{95A2E01F-7A77-4807-8B31-084745CF340B}" dt="2020-04-09T19:44:26.311" v="16" actId="20577"/>
          <ac:spMkLst>
            <pc:docMk/>
            <pc:sldMk cId="3898356289" sldId="291"/>
            <ac:spMk id="3" creationId="{0389C375-7682-404C-900F-75430BD99F62}"/>
          </ac:spMkLst>
        </pc:spChg>
      </pc:sldChg>
      <pc:sldChg chg="del">
        <pc:chgData name="Lori Collins" userId="500a1ec7-b2bd-4582-bcd1-4e783972a2e9" providerId="ADAL" clId="{95A2E01F-7A77-4807-8B31-084745CF340B}" dt="2020-04-09T19:44:04.808" v="10" actId="47"/>
        <pc:sldMkLst>
          <pc:docMk/>
          <pc:sldMk cId="3717428156" sldId="302"/>
        </pc:sldMkLst>
      </pc:sldChg>
      <pc:sldChg chg="del">
        <pc:chgData name="Lori Collins" userId="500a1ec7-b2bd-4582-bcd1-4e783972a2e9" providerId="ADAL" clId="{95A2E01F-7A77-4807-8B31-084745CF340B}" dt="2020-04-09T19:43:54.678" v="6" actId="2696"/>
        <pc:sldMkLst>
          <pc:docMk/>
          <pc:sldMk cId="2647117433" sldId="304"/>
        </pc:sldMkLst>
      </pc:sldChg>
      <pc:sldChg chg="del">
        <pc:chgData name="Lori Collins" userId="500a1ec7-b2bd-4582-bcd1-4e783972a2e9" providerId="ADAL" clId="{95A2E01F-7A77-4807-8B31-084745CF340B}" dt="2020-04-09T19:44:00.660" v="9" actId="47"/>
        <pc:sldMkLst>
          <pc:docMk/>
          <pc:sldMk cId="3396860247" sldId="305"/>
        </pc:sldMkLst>
      </pc:sldChg>
      <pc:sldChg chg="del">
        <pc:chgData name="Lori Collins" userId="500a1ec7-b2bd-4582-bcd1-4e783972a2e9" providerId="ADAL" clId="{95A2E01F-7A77-4807-8B31-084745CF340B}" dt="2020-04-09T19:43:57.523" v="7" actId="47"/>
        <pc:sldMkLst>
          <pc:docMk/>
          <pc:sldMk cId="3601699182" sldId="306"/>
        </pc:sldMkLst>
      </pc:sldChg>
      <pc:sldChg chg="del">
        <pc:chgData name="Lori Collins" userId="500a1ec7-b2bd-4582-bcd1-4e783972a2e9" providerId="ADAL" clId="{95A2E01F-7A77-4807-8B31-084745CF340B}" dt="2020-04-09T19:43:59.555" v="8" actId="47"/>
        <pc:sldMkLst>
          <pc:docMk/>
          <pc:sldMk cId="632101395" sldId="307"/>
        </pc:sldMkLst>
      </pc:sldChg>
      <pc:sldChg chg="del">
        <pc:chgData name="Lori Collins" userId="500a1ec7-b2bd-4582-bcd1-4e783972a2e9" providerId="ADAL" clId="{95A2E01F-7A77-4807-8B31-084745CF340B}" dt="2020-04-09T19:43:51.244" v="5" actId="47"/>
        <pc:sldMkLst>
          <pc:docMk/>
          <pc:sldMk cId="84876446" sldId="308"/>
        </pc:sldMkLst>
      </pc:sldChg>
      <pc:sldChg chg="del">
        <pc:chgData name="Lori Collins" userId="500a1ec7-b2bd-4582-bcd1-4e783972a2e9" providerId="ADAL" clId="{95A2E01F-7A77-4807-8B31-084745CF340B}" dt="2020-04-09T19:44:08.593" v="11" actId="47"/>
        <pc:sldMkLst>
          <pc:docMk/>
          <pc:sldMk cId="2284459951" sldId="309"/>
        </pc:sldMkLst>
      </pc:sldChg>
    </pc:docChg>
  </pc:docChgLst>
  <pc:docChgLst>
    <pc:chgData name="Lori Collins" userId="500a1ec7-b2bd-4582-bcd1-4e783972a2e9" providerId="ADAL" clId="{6483CF9E-FF30-4E15-89A6-F597EE58A772}"/>
    <pc:docChg chg="undo custSel mod addSld delSld modSld">
      <pc:chgData name="Lori Collins" userId="500a1ec7-b2bd-4582-bcd1-4e783972a2e9" providerId="ADAL" clId="{6483CF9E-FF30-4E15-89A6-F597EE58A772}" dt="2020-04-30T18:16:16.648" v="6011" actId="20577"/>
      <pc:docMkLst>
        <pc:docMk/>
      </pc:docMkLst>
      <pc:sldChg chg="modSp mod">
        <pc:chgData name="Lori Collins" userId="500a1ec7-b2bd-4582-bcd1-4e783972a2e9" providerId="ADAL" clId="{6483CF9E-FF30-4E15-89A6-F597EE58A772}" dt="2020-04-29T20:34:21.143" v="57" actId="20577"/>
        <pc:sldMkLst>
          <pc:docMk/>
          <pc:sldMk cId="5169752" sldId="259"/>
        </pc:sldMkLst>
        <pc:spChg chg="mod">
          <ac:chgData name="Lori Collins" userId="500a1ec7-b2bd-4582-bcd1-4e783972a2e9" providerId="ADAL" clId="{6483CF9E-FF30-4E15-89A6-F597EE58A772}" dt="2020-04-29T20:34:21.143" v="57" actId="20577"/>
          <ac:spMkLst>
            <pc:docMk/>
            <pc:sldMk cId="5169752" sldId="259"/>
            <ac:spMk id="7" creationId="{F67C7F23-19DE-4D44-A58E-4A7D038A09BF}"/>
          </ac:spMkLst>
        </pc:spChg>
        <pc:spChg chg="mod">
          <ac:chgData name="Lori Collins" userId="500a1ec7-b2bd-4582-bcd1-4e783972a2e9" providerId="ADAL" clId="{6483CF9E-FF30-4E15-89A6-F597EE58A772}" dt="2020-04-29T20:32:54.768" v="4" actId="20577"/>
          <ac:spMkLst>
            <pc:docMk/>
            <pc:sldMk cId="5169752" sldId="259"/>
            <ac:spMk id="10" creationId="{BEB75DD4-570B-4D1E-9AF7-50F5416667F8}"/>
          </ac:spMkLst>
        </pc:spChg>
      </pc:sldChg>
      <pc:sldChg chg="del">
        <pc:chgData name="Lori Collins" userId="500a1ec7-b2bd-4582-bcd1-4e783972a2e9" providerId="ADAL" clId="{6483CF9E-FF30-4E15-89A6-F597EE58A772}" dt="2020-04-29T20:33:23.899" v="5" actId="2696"/>
        <pc:sldMkLst>
          <pc:docMk/>
          <pc:sldMk cId="572804133" sldId="260"/>
        </pc:sldMkLst>
      </pc:sldChg>
      <pc:sldChg chg="modSp mod">
        <pc:chgData name="Lori Collins" userId="500a1ec7-b2bd-4582-bcd1-4e783972a2e9" providerId="ADAL" clId="{6483CF9E-FF30-4E15-89A6-F597EE58A772}" dt="2020-04-29T20:37:13.224" v="284" actId="20577"/>
        <pc:sldMkLst>
          <pc:docMk/>
          <pc:sldMk cId="2285869932" sldId="271"/>
        </pc:sldMkLst>
        <pc:spChg chg="mod">
          <ac:chgData name="Lori Collins" userId="500a1ec7-b2bd-4582-bcd1-4e783972a2e9" providerId="ADAL" clId="{6483CF9E-FF30-4E15-89A6-F597EE58A772}" dt="2020-04-29T20:37:13.224" v="284" actId="20577"/>
          <ac:spMkLst>
            <pc:docMk/>
            <pc:sldMk cId="2285869932" sldId="271"/>
            <ac:spMk id="10" creationId="{84CB32BA-C003-40CA-88DE-7326310F5831}"/>
          </ac:spMkLst>
        </pc:spChg>
      </pc:sldChg>
      <pc:sldChg chg="modSp mod">
        <pc:chgData name="Lori Collins" userId="500a1ec7-b2bd-4582-bcd1-4e783972a2e9" providerId="ADAL" clId="{6483CF9E-FF30-4E15-89A6-F597EE58A772}" dt="2020-04-29T20:33:30.542" v="6" actId="6549"/>
        <pc:sldMkLst>
          <pc:docMk/>
          <pc:sldMk cId="3593631867" sldId="275"/>
        </pc:sldMkLst>
        <pc:spChg chg="mod">
          <ac:chgData name="Lori Collins" userId="500a1ec7-b2bd-4582-bcd1-4e783972a2e9" providerId="ADAL" clId="{6483CF9E-FF30-4E15-89A6-F597EE58A772}" dt="2020-04-29T20:33:30.542" v="6" actId="6549"/>
          <ac:spMkLst>
            <pc:docMk/>
            <pc:sldMk cId="3593631867" sldId="275"/>
            <ac:spMk id="9" creationId="{09810931-A77B-4A9E-9DC6-69D577D57EE7}"/>
          </ac:spMkLst>
        </pc:spChg>
      </pc:sldChg>
      <pc:sldChg chg="del">
        <pc:chgData name="Lori Collins" userId="500a1ec7-b2bd-4582-bcd1-4e783972a2e9" providerId="ADAL" clId="{6483CF9E-FF30-4E15-89A6-F597EE58A772}" dt="2020-04-29T20:33:23.899" v="5" actId="2696"/>
        <pc:sldMkLst>
          <pc:docMk/>
          <pc:sldMk cId="830625880" sldId="286"/>
        </pc:sldMkLst>
      </pc:sldChg>
      <pc:sldChg chg="modSp mod">
        <pc:chgData name="Lori Collins" userId="500a1ec7-b2bd-4582-bcd1-4e783972a2e9" providerId="ADAL" clId="{6483CF9E-FF30-4E15-89A6-F597EE58A772}" dt="2020-04-29T20:34:51.972" v="125" actId="20577"/>
        <pc:sldMkLst>
          <pc:docMk/>
          <pc:sldMk cId="1542593256" sldId="289"/>
        </pc:sldMkLst>
        <pc:spChg chg="mod">
          <ac:chgData name="Lori Collins" userId="500a1ec7-b2bd-4582-bcd1-4e783972a2e9" providerId="ADAL" clId="{6483CF9E-FF30-4E15-89A6-F597EE58A772}" dt="2020-04-29T20:34:51.972" v="125" actId="20577"/>
          <ac:spMkLst>
            <pc:docMk/>
            <pc:sldMk cId="1542593256" sldId="289"/>
            <ac:spMk id="3" creationId="{FD28558A-81F6-4707-9198-28FBD9AEE07D}"/>
          </ac:spMkLst>
        </pc:spChg>
      </pc:sldChg>
      <pc:sldChg chg="modSp mod">
        <pc:chgData name="Lori Collins" userId="500a1ec7-b2bd-4582-bcd1-4e783972a2e9" providerId="ADAL" clId="{6483CF9E-FF30-4E15-89A6-F597EE58A772}" dt="2020-04-29T20:33:51.871" v="8" actId="20577"/>
        <pc:sldMkLst>
          <pc:docMk/>
          <pc:sldMk cId="3898356289" sldId="291"/>
        </pc:sldMkLst>
        <pc:spChg chg="mod">
          <ac:chgData name="Lori Collins" userId="500a1ec7-b2bd-4582-bcd1-4e783972a2e9" providerId="ADAL" clId="{6483CF9E-FF30-4E15-89A6-F597EE58A772}" dt="2020-04-29T20:33:51.871" v="8" actId="20577"/>
          <ac:spMkLst>
            <pc:docMk/>
            <pc:sldMk cId="3898356289" sldId="291"/>
            <ac:spMk id="3" creationId="{0389C375-7682-404C-900F-75430BD99F62}"/>
          </ac:spMkLst>
        </pc:spChg>
      </pc:sldChg>
      <pc:sldChg chg="modSp new mod">
        <pc:chgData name="Lori Collins" userId="500a1ec7-b2bd-4582-bcd1-4e783972a2e9" providerId="ADAL" clId="{6483CF9E-FF30-4E15-89A6-F597EE58A772}" dt="2020-04-29T20:48:24.779" v="1758" actId="20577"/>
        <pc:sldMkLst>
          <pc:docMk/>
          <pc:sldMk cId="761824518" sldId="301"/>
        </pc:sldMkLst>
        <pc:spChg chg="mod">
          <ac:chgData name="Lori Collins" userId="500a1ec7-b2bd-4582-bcd1-4e783972a2e9" providerId="ADAL" clId="{6483CF9E-FF30-4E15-89A6-F597EE58A772}" dt="2020-04-29T20:37:47.857" v="348" actId="20577"/>
          <ac:spMkLst>
            <pc:docMk/>
            <pc:sldMk cId="761824518" sldId="301"/>
            <ac:spMk id="2" creationId="{64B49BE5-ECC8-4E9C-B8D4-806C88B1A216}"/>
          </ac:spMkLst>
        </pc:spChg>
        <pc:spChg chg="mod">
          <ac:chgData name="Lori Collins" userId="500a1ec7-b2bd-4582-bcd1-4e783972a2e9" providerId="ADAL" clId="{6483CF9E-FF30-4E15-89A6-F597EE58A772}" dt="2020-04-29T20:48:24.779" v="1758" actId="20577"/>
          <ac:spMkLst>
            <pc:docMk/>
            <pc:sldMk cId="761824518" sldId="301"/>
            <ac:spMk id="3" creationId="{580FF8B2-97DD-4713-8E2E-37CDE33F5021}"/>
          </ac:spMkLst>
        </pc:spChg>
      </pc:sldChg>
      <pc:sldChg chg="del">
        <pc:chgData name="Lori Collins" userId="500a1ec7-b2bd-4582-bcd1-4e783972a2e9" providerId="ADAL" clId="{6483CF9E-FF30-4E15-89A6-F597EE58A772}" dt="2020-04-29T20:33:23.899" v="5" actId="2696"/>
        <pc:sldMkLst>
          <pc:docMk/>
          <pc:sldMk cId="2444719161" sldId="301"/>
        </pc:sldMkLst>
      </pc:sldChg>
      <pc:sldChg chg="modSp new mod">
        <pc:chgData name="Lori Collins" userId="500a1ec7-b2bd-4582-bcd1-4e783972a2e9" providerId="ADAL" clId="{6483CF9E-FF30-4E15-89A6-F597EE58A772}" dt="2020-04-30T17:12:09.123" v="2418" actId="20577"/>
        <pc:sldMkLst>
          <pc:docMk/>
          <pc:sldMk cId="4076342617" sldId="302"/>
        </pc:sldMkLst>
        <pc:spChg chg="mod">
          <ac:chgData name="Lori Collins" userId="500a1ec7-b2bd-4582-bcd1-4e783972a2e9" providerId="ADAL" clId="{6483CF9E-FF30-4E15-89A6-F597EE58A772}" dt="2020-04-29T20:42:32.972" v="1007" actId="20577"/>
          <ac:spMkLst>
            <pc:docMk/>
            <pc:sldMk cId="4076342617" sldId="302"/>
            <ac:spMk id="2" creationId="{A764FE98-1A9B-4AC8-ADB2-5BB456B006F2}"/>
          </ac:spMkLst>
        </pc:spChg>
        <pc:spChg chg="mod">
          <ac:chgData name="Lori Collins" userId="500a1ec7-b2bd-4582-bcd1-4e783972a2e9" providerId="ADAL" clId="{6483CF9E-FF30-4E15-89A6-F597EE58A772}" dt="2020-04-30T17:12:09.123" v="2418" actId="20577"/>
          <ac:spMkLst>
            <pc:docMk/>
            <pc:sldMk cId="4076342617" sldId="302"/>
            <ac:spMk id="3" creationId="{F2C340B5-36AE-48B3-86C3-D6E9B30B5A49}"/>
          </ac:spMkLst>
        </pc:spChg>
      </pc:sldChg>
      <pc:sldChg chg="del">
        <pc:chgData name="Lori Collins" userId="500a1ec7-b2bd-4582-bcd1-4e783972a2e9" providerId="ADAL" clId="{6483CF9E-FF30-4E15-89A6-F597EE58A772}" dt="2020-04-29T20:34:01.473" v="9" actId="2696"/>
        <pc:sldMkLst>
          <pc:docMk/>
          <pc:sldMk cId="2196468816" sldId="303"/>
        </pc:sldMkLst>
      </pc:sldChg>
      <pc:sldChg chg="modSp new mod">
        <pc:chgData name="Lori Collins" userId="500a1ec7-b2bd-4582-bcd1-4e783972a2e9" providerId="ADAL" clId="{6483CF9E-FF30-4E15-89A6-F597EE58A772}" dt="2020-04-29T20:49:52.745" v="1991" actId="20577"/>
        <pc:sldMkLst>
          <pc:docMk/>
          <pc:sldMk cId="2668809265" sldId="303"/>
        </pc:sldMkLst>
        <pc:spChg chg="mod">
          <ac:chgData name="Lori Collins" userId="500a1ec7-b2bd-4582-bcd1-4e783972a2e9" providerId="ADAL" clId="{6483CF9E-FF30-4E15-89A6-F597EE58A772}" dt="2020-04-29T20:44:05.686" v="1203" actId="20577"/>
          <ac:spMkLst>
            <pc:docMk/>
            <pc:sldMk cId="2668809265" sldId="303"/>
            <ac:spMk id="2" creationId="{F85AF26A-CDF8-4DF4-A1DF-24EE10FFFE84}"/>
          </ac:spMkLst>
        </pc:spChg>
        <pc:spChg chg="mod">
          <ac:chgData name="Lori Collins" userId="500a1ec7-b2bd-4582-bcd1-4e783972a2e9" providerId="ADAL" clId="{6483CF9E-FF30-4E15-89A6-F597EE58A772}" dt="2020-04-29T20:49:52.745" v="1991" actId="20577"/>
          <ac:spMkLst>
            <pc:docMk/>
            <pc:sldMk cId="2668809265" sldId="303"/>
            <ac:spMk id="3" creationId="{3183D4A1-0826-4747-B489-2774082D1866}"/>
          </ac:spMkLst>
        </pc:spChg>
      </pc:sldChg>
      <pc:sldChg chg="modSp new mod">
        <pc:chgData name="Lori Collins" userId="500a1ec7-b2bd-4582-bcd1-4e783972a2e9" providerId="ADAL" clId="{6483CF9E-FF30-4E15-89A6-F597EE58A772}" dt="2020-04-30T17:18:57.548" v="2932" actId="20577"/>
        <pc:sldMkLst>
          <pc:docMk/>
          <pc:sldMk cId="3903483809" sldId="304"/>
        </pc:sldMkLst>
        <pc:spChg chg="mod">
          <ac:chgData name="Lori Collins" userId="500a1ec7-b2bd-4582-bcd1-4e783972a2e9" providerId="ADAL" clId="{6483CF9E-FF30-4E15-89A6-F597EE58A772}" dt="2020-04-30T17:12:59.858" v="2581" actId="20577"/>
          <ac:spMkLst>
            <pc:docMk/>
            <pc:sldMk cId="3903483809" sldId="304"/>
            <ac:spMk id="2" creationId="{2F0FA685-31E1-4238-9440-D2A80C92BF68}"/>
          </ac:spMkLst>
        </pc:spChg>
        <pc:spChg chg="mod">
          <ac:chgData name="Lori Collins" userId="500a1ec7-b2bd-4582-bcd1-4e783972a2e9" providerId="ADAL" clId="{6483CF9E-FF30-4E15-89A6-F597EE58A772}" dt="2020-04-30T17:18:57.548" v="2932" actId="20577"/>
          <ac:spMkLst>
            <pc:docMk/>
            <pc:sldMk cId="3903483809" sldId="304"/>
            <ac:spMk id="3" creationId="{7BB96933-AC7A-4643-B77A-F426C15C2F5A}"/>
          </ac:spMkLst>
        </pc:spChg>
      </pc:sldChg>
      <pc:sldChg chg="addSp modSp new mod">
        <pc:chgData name="Lori Collins" userId="500a1ec7-b2bd-4582-bcd1-4e783972a2e9" providerId="ADAL" clId="{6483CF9E-FF30-4E15-89A6-F597EE58A772}" dt="2020-04-30T17:42:52.002" v="4489" actId="27636"/>
        <pc:sldMkLst>
          <pc:docMk/>
          <pc:sldMk cId="3112711191" sldId="305"/>
        </pc:sldMkLst>
        <pc:spChg chg="mod">
          <ac:chgData name="Lori Collins" userId="500a1ec7-b2bd-4582-bcd1-4e783972a2e9" providerId="ADAL" clId="{6483CF9E-FF30-4E15-89A6-F597EE58A772}" dt="2020-04-29T21:01:07.905" v="2396" actId="20577"/>
          <ac:spMkLst>
            <pc:docMk/>
            <pc:sldMk cId="3112711191" sldId="305"/>
            <ac:spMk id="2" creationId="{A2CE0A0F-6EF3-43F3-8EC7-40B4182C17ED}"/>
          </ac:spMkLst>
        </pc:spChg>
        <pc:spChg chg="mod">
          <ac:chgData name="Lori Collins" userId="500a1ec7-b2bd-4582-bcd1-4e783972a2e9" providerId="ADAL" clId="{6483CF9E-FF30-4E15-89A6-F597EE58A772}" dt="2020-04-30T17:42:52.002" v="4489" actId="27636"/>
          <ac:spMkLst>
            <pc:docMk/>
            <pc:sldMk cId="3112711191" sldId="305"/>
            <ac:spMk id="3" creationId="{C0131003-7EDC-4FB7-8DB6-A40F6154621D}"/>
          </ac:spMkLst>
        </pc:spChg>
        <pc:spChg chg="add mod">
          <ac:chgData name="Lori Collins" userId="500a1ec7-b2bd-4582-bcd1-4e783972a2e9" providerId="ADAL" clId="{6483CF9E-FF30-4E15-89A6-F597EE58A772}" dt="2020-04-30T17:42:51.999" v="4488" actId="27636"/>
          <ac:spMkLst>
            <pc:docMk/>
            <pc:sldMk cId="3112711191" sldId="305"/>
            <ac:spMk id="5" creationId="{9063CFE8-9AC1-4057-98DC-56D1957BF2E2}"/>
          </ac:spMkLst>
        </pc:spChg>
      </pc:sldChg>
      <pc:sldChg chg="modSp new mod">
        <pc:chgData name="Lori Collins" userId="500a1ec7-b2bd-4582-bcd1-4e783972a2e9" providerId="ADAL" clId="{6483CF9E-FF30-4E15-89A6-F597EE58A772}" dt="2020-04-30T17:32:38.701" v="4346" actId="20577"/>
        <pc:sldMkLst>
          <pc:docMk/>
          <pc:sldMk cId="1816241265" sldId="306"/>
        </pc:sldMkLst>
        <pc:spChg chg="mod">
          <ac:chgData name="Lori Collins" userId="500a1ec7-b2bd-4582-bcd1-4e783972a2e9" providerId="ADAL" clId="{6483CF9E-FF30-4E15-89A6-F597EE58A772}" dt="2020-04-30T17:30:02.178" v="3955" actId="20577"/>
          <ac:spMkLst>
            <pc:docMk/>
            <pc:sldMk cId="1816241265" sldId="306"/>
            <ac:spMk id="2" creationId="{C30E318F-7920-4543-B408-3D2FBB47F674}"/>
          </ac:spMkLst>
        </pc:spChg>
        <pc:spChg chg="mod">
          <ac:chgData name="Lori Collins" userId="500a1ec7-b2bd-4582-bcd1-4e783972a2e9" providerId="ADAL" clId="{6483CF9E-FF30-4E15-89A6-F597EE58A772}" dt="2020-04-30T17:32:38.701" v="4346" actId="20577"/>
          <ac:spMkLst>
            <pc:docMk/>
            <pc:sldMk cId="1816241265" sldId="306"/>
            <ac:spMk id="3" creationId="{DA74F28B-AFC9-4F4E-A191-3ACDA253E7FF}"/>
          </ac:spMkLst>
        </pc:spChg>
      </pc:sldChg>
      <pc:sldChg chg="modSp new mod">
        <pc:chgData name="Lori Collins" userId="500a1ec7-b2bd-4582-bcd1-4e783972a2e9" providerId="ADAL" clId="{6483CF9E-FF30-4E15-89A6-F597EE58A772}" dt="2020-04-30T17:45:48.819" v="4807" actId="20577"/>
        <pc:sldMkLst>
          <pc:docMk/>
          <pc:sldMk cId="17440193" sldId="307"/>
        </pc:sldMkLst>
        <pc:spChg chg="mod">
          <ac:chgData name="Lori Collins" userId="500a1ec7-b2bd-4582-bcd1-4e783972a2e9" providerId="ADAL" clId="{6483CF9E-FF30-4E15-89A6-F597EE58A772}" dt="2020-04-30T17:33:08.617" v="4374" actId="20577"/>
          <ac:spMkLst>
            <pc:docMk/>
            <pc:sldMk cId="17440193" sldId="307"/>
            <ac:spMk id="2" creationId="{A3223682-AB6A-4C67-8D5F-8B83F6453673}"/>
          </ac:spMkLst>
        </pc:spChg>
        <pc:spChg chg="mod">
          <ac:chgData name="Lori Collins" userId="500a1ec7-b2bd-4582-bcd1-4e783972a2e9" providerId="ADAL" clId="{6483CF9E-FF30-4E15-89A6-F597EE58A772}" dt="2020-04-30T17:45:48.819" v="4807" actId="20577"/>
          <ac:spMkLst>
            <pc:docMk/>
            <pc:sldMk cId="17440193" sldId="307"/>
            <ac:spMk id="3" creationId="{253FA0BA-3D0B-4B7A-990A-DFC7890B6208}"/>
          </ac:spMkLst>
        </pc:spChg>
      </pc:sldChg>
      <pc:sldChg chg="modSp new mod">
        <pc:chgData name="Lori Collins" userId="500a1ec7-b2bd-4582-bcd1-4e783972a2e9" providerId="ADAL" clId="{6483CF9E-FF30-4E15-89A6-F597EE58A772}" dt="2020-04-30T17:48:10.102" v="4993" actId="20577"/>
        <pc:sldMkLst>
          <pc:docMk/>
          <pc:sldMk cId="1443846444" sldId="308"/>
        </pc:sldMkLst>
        <pc:spChg chg="mod">
          <ac:chgData name="Lori Collins" userId="500a1ec7-b2bd-4582-bcd1-4e783972a2e9" providerId="ADAL" clId="{6483CF9E-FF30-4E15-89A6-F597EE58A772}" dt="2020-04-30T17:46:53.221" v="4853" actId="20577"/>
          <ac:spMkLst>
            <pc:docMk/>
            <pc:sldMk cId="1443846444" sldId="308"/>
            <ac:spMk id="2" creationId="{1A90E563-9104-4242-A887-AE6098AC9C12}"/>
          </ac:spMkLst>
        </pc:spChg>
        <pc:spChg chg="mod">
          <ac:chgData name="Lori Collins" userId="500a1ec7-b2bd-4582-bcd1-4e783972a2e9" providerId="ADAL" clId="{6483CF9E-FF30-4E15-89A6-F597EE58A772}" dt="2020-04-30T17:48:10.102" v="4993" actId="20577"/>
          <ac:spMkLst>
            <pc:docMk/>
            <pc:sldMk cId="1443846444" sldId="308"/>
            <ac:spMk id="3" creationId="{E4EF90BB-8AC3-46DB-8752-A81E03C91127}"/>
          </ac:spMkLst>
        </pc:spChg>
      </pc:sldChg>
      <pc:sldChg chg="modSp new mod">
        <pc:chgData name="Lori Collins" userId="500a1ec7-b2bd-4582-bcd1-4e783972a2e9" providerId="ADAL" clId="{6483CF9E-FF30-4E15-89A6-F597EE58A772}" dt="2020-04-30T17:49:54.582" v="5213" actId="20577"/>
        <pc:sldMkLst>
          <pc:docMk/>
          <pc:sldMk cId="1922226748" sldId="309"/>
        </pc:sldMkLst>
        <pc:spChg chg="mod">
          <ac:chgData name="Lori Collins" userId="500a1ec7-b2bd-4582-bcd1-4e783972a2e9" providerId="ADAL" clId="{6483CF9E-FF30-4E15-89A6-F597EE58A772}" dt="2020-04-30T17:48:29.535" v="5007" actId="20577"/>
          <ac:spMkLst>
            <pc:docMk/>
            <pc:sldMk cId="1922226748" sldId="309"/>
            <ac:spMk id="2" creationId="{55BFA17D-7EBD-4045-9776-E80EE2CBF496}"/>
          </ac:spMkLst>
        </pc:spChg>
        <pc:spChg chg="mod">
          <ac:chgData name="Lori Collins" userId="500a1ec7-b2bd-4582-bcd1-4e783972a2e9" providerId="ADAL" clId="{6483CF9E-FF30-4E15-89A6-F597EE58A772}" dt="2020-04-30T17:49:54.582" v="5213" actId="20577"/>
          <ac:spMkLst>
            <pc:docMk/>
            <pc:sldMk cId="1922226748" sldId="309"/>
            <ac:spMk id="3" creationId="{CBF15158-CCE9-4B09-90F8-9773AAD6E093}"/>
          </ac:spMkLst>
        </pc:spChg>
      </pc:sldChg>
      <pc:sldChg chg="del">
        <pc:chgData name="Lori Collins" userId="500a1ec7-b2bd-4582-bcd1-4e783972a2e9" providerId="ADAL" clId="{6483CF9E-FF30-4E15-89A6-F597EE58A772}" dt="2020-04-29T20:33:23.899" v="5" actId="2696"/>
        <pc:sldMkLst>
          <pc:docMk/>
          <pc:sldMk cId="1740037" sldId="310"/>
        </pc:sldMkLst>
      </pc:sldChg>
      <pc:sldChg chg="addSp delSp modSp new mod">
        <pc:chgData name="Lori Collins" userId="500a1ec7-b2bd-4582-bcd1-4e783972a2e9" providerId="ADAL" clId="{6483CF9E-FF30-4E15-89A6-F597EE58A772}" dt="2020-04-30T17:59:47.431" v="5599" actId="20577"/>
        <pc:sldMkLst>
          <pc:docMk/>
          <pc:sldMk cId="2799957264" sldId="310"/>
        </pc:sldMkLst>
        <pc:spChg chg="mod">
          <ac:chgData name="Lori Collins" userId="500a1ec7-b2bd-4582-bcd1-4e783972a2e9" providerId="ADAL" clId="{6483CF9E-FF30-4E15-89A6-F597EE58A772}" dt="2020-04-30T17:50:17.599" v="5239" actId="20577"/>
          <ac:spMkLst>
            <pc:docMk/>
            <pc:sldMk cId="2799957264" sldId="310"/>
            <ac:spMk id="2" creationId="{93B212CF-B978-4A30-B7DD-697807226B88}"/>
          </ac:spMkLst>
        </pc:spChg>
        <pc:spChg chg="mod">
          <ac:chgData name="Lori Collins" userId="500a1ec7-b2bd-4582-bcd1-4e783972a2e9" providerId="ADAL" clId="{6483CF9E-FF30-4E15-89A6-F597EE58A772}" dt="2020-04-30T17:59:47.431" v="5599" actId="20577"/>
          <ac:spMkLst>
            <pc:docMk/>
            <pc:sldMk cId="2799957264" sldId="310"/>
            <ac:spMk id="3" creationId="{E157E2A9-DEC4-4999-9D90-4F14A60E3757}"/>
          </ac:spMkLst>
        </pc:spChg>
        <pc:spChg chg="add del mod">
          <ac:chgData name="Lori Collins" userId="500a1ec7-b2bd-4582-bcd1-4e783972a2e9" providerId="ADAL" clId="{6483CF9E-FF30-4E15-89A6-F597EE58A772}" dt="2020-04-30T17:54:18.812" v="5546"/>
          <ac:spMkLst>
            <pc:docMk/>
            <pc:sldMk cId="2799957264" sldId="310"/>
            <ac:spMk id="5" creationId="{22C2A49E-EE47-4691-8522-53C934889398}"/>
          </ac:spMkLst>
        </pc:spChg>
      </pc:sldChg>
      <pc:sldChg chg="addSp delSp modSp new mod setBg">
        <pc:chgData name="Lori Collins" userId="500a1ec7-b2bd-4582-bcd1-4e783972a2e9" providerId="ADAL" clId="{6483CF9E-FF30-4E15-89A6-F597EE58A772}" dt="2020-04-30T18:10:17.575" v="5766" actId="20577"/>
        <pc:sldMkLst>
          <pc:docMk/>
          <pc:sldMk cId="973668925" sldId="311"/>
        </pc:sldMkLst>
        <pc:spChg chg="mod">
          <ac:chgData name="Lori Collins" userId="500a1ec7-b2bd-4582-bcd1-4e783972a2e9" providerId="ADAL" clId="{6483CF9E-FF30-4E15-89A6-F597EE58A772}" dt="2020-04-30T18:09:02.445" v="5623" actId="26606"/>
          <ac:spMkLst>
            <pc:docMk/>
            <pc:sldMk cId="973668925" sldId="311"/>
            <ac:spMk id="2" creationId="{51DE69F7-28A6-4C30-BF82-61DADFC365B5}"/>
          </ac:spMkLst>
        </pc:spChg>
        <pc:spChg chg="del">
          <ac:chgData name="Lori Collins" userId="500a1ec7-b2bd-4582-bcd1-4e783972a2e9" providerId="ADAL" clId="{6483CF9E-FF30-4E15-89A6-F597EE58A772}" dt="2020-04-30T18:07:47.562" v="5619"/>
          <ac:spMkLst>
            <pc:docMk/>
            <pc:sldMk cId="973668925" sldId="311"/>
            <ac:spMk id="3" creationId="{17BE250F-55DC-4405-9663-0BF95D0CB33E}"/>
          </ac:spMkLst>
        </pc:spChg>
        <pc:spChg chg="mod">
          <ac:chgData name="Lori Collins" userId="500a1ec7-b2bd-4582-bcd1-4e783972a2e9" providerId="ADAL" clId="{6483CF9E-FF30-4E15-89A6-F597EE58A772}" dt="2020-04-30T18:09:02.445" v="5623" actId="26606"/>
          <ac:spMkLst>
            <pc:docMk/>
            <pc:sldMk cId="973668925" sldId="311"/>
            <ac:spMk id="4" creationId="{DBB6B0F6-9103-4394-BB9C-9E8C5367AE64}"/>
          </ac:spMkLst>
        </pc:spChg>
        <pc:spChg chg="add del mod">
          <ac:chgData name="Lori Collins" userId="500a1ec7-b2bd-4582-bcd1-4e783972a2e9" providerId="ADAL" clId="{6483CF9E-FF30-4E15-89A6-F597EE58A772}" dt="2020-04-30T18:10:17.575" v="5766" actId="20577"/>
          <ac:spMkLst>
            <pc:docMk/>
            <pc:sldMk cId="973668925" sldId="311"/>
            <ac:spMk id="6" creationId="{77785F78-0EB7-4F08-8F79-AA05ADD9A996}"/>
          </ac:spMkLst>
        </pc:spChg>
        <pc:spChg chg="add del">
          <ac:chgData name="Lori Collins" userId="500a1ec7-b2bd-4582-bcd1-4e783972a2e9" providerId="ADAL" clId="{6483CF9E-FF30-4E15-89A6-F597EE58A772}" dt="2020-04-30T18:09:02.445" v="5623" actId="26606"/>
          <ac:spMkLst>
            <pc:docMk/>
            <pc:sldMk cId="973668925" sldId="311"/>
            <ac:spMk id="13" creationId="{7F57BEA8-497D-4AA8-8A18-BDCD696B25FE}"/>
          </ac:spMkLst>
        </pc:spChg>
        <pc:graphicFrameChg chg="add mod ord modGraphic">
          <ac:chgData name="Lori Collins" userId="500a1ec7-b2bd-4582-bcd1-4e783972a2e9" providerId="ADAL" clId="{6483CF9E-FF30-4E15-89A6-F597EE58A772}" dt="2020-04-30T18:09:02.445" v="5623" actId="26606"/>
          <ac:graphicFrameMkLst>
            <pc:docMk/>
            <pc:sldMk cId="973668925" sldId="311"/>
            <ac:graphicFrameMk id="5" creationId="{FA41532F-185C-40C8-99E2-99024E855989}"/>
          </ac:graphicFrameMkLst>
        </pc:graphicFrameChg>
        <pc:cxnChg chg="add del">
          <ac:chgData name="Lori Collins" userId="500a1ec7-b2bd-4582-bcd1-4e783972a2e9" providerId="ADAL" clId="{6483CF9E-FF30-4E15-89A6-F597EE58A772}" dt="2020-04-30T18:09:02.445" v="5623" actId="26606"/>
          <ac:cxnSpMkLst>
            <pc:docMk/>
            <pc:sldMk cId="973668925" sldId="311"/>
            <ac:cxnSpMk id="11" creationId="{D2E961F1-4A28-4A5F-BBD4-6E400E5E6C75}"/>
          </ac:cxnSpMkLst>
        </pc:cxnChg>
        <pc:cxnChg chg="add del">
          <ac:chgData name="Lori Collins" userId="500a1ec7-b2bd-4582-bcd1-4e783972a2e9" providerId="ADAL" clId="{6483CF9E-FF30-4E15-89A6-F597EE58A772}" dt="2020-04-30T18:09:02.445" v="5623" actId="26606"/>
          <ac:cxnSpMkLst>
            <pc:docMk/>
            <pc:sldMk cId="973668925" sldId="311"/>
            <ac:cxnSpMk id="15" creationId="{A82415D3-DDE5-4D63-8CB3-23A5EC581B27}"/>
          </ac:cxnSpMkLst>
        </pc:cxnChg>
        <pc:cxnChg chg="add del">
          <ac:chgData name="Lori Collins" userId="500a1ec7-b2bd-4582-bcd1-4e783972a2e9" providerId="ADAL" clId="{6483CF9E-FF30-4E15-89A6-F597EE58A772}" dt="2020-04-30T18:09:02.445" v="5623" actId="26606"/>
          <ac:cxnSpMkLst>
            <pc:docMk/>
            <pc:sldMk cId="973668925" sldId="311"/>
            <ac:cxnSpMk id="17" creationId="{AD7193FB-6AE6-4B3B-8F89-56B55DD63B4D}"/>
          </ac:cxnSpMkLst>
        </pc:cxnChg>
      </pc:sldChg>
      <pc:sldChg chg="modSp new mod">
        <pc:chgData name="Lori Collins" userId="500a1ec7-b2bd-4582-bcd1-4e783972a2e9" providerId="ADAL" clId="{6483CF9E-FF30-4E15-89A6-F597EE58A772}" dt="2020-04-30T18:13:27.870" v="5888" actId="20577"/>
        <pc:sldMkLst>
          <pc:docMk/>
          <pc:sldMk cId="3711523525" sldId="312"/>
        </pc:sldMkLst>
        <pc:spChg chg="mod">
          <ac:chgData name="Lori Collins" userId="500a1ec7-b2bd-4582-bcd1-4e783972a2e9" providerId="ADAL" clId="{6483CF9E-FF30-4E15-89A6-F597EE58A772}" dt="2020-04-30T18:13:06.839" v="5808" actId="20577"/>
          <ac:spMkLst>
            <pc:docMk/>
            <pc:sldMk cId="3711523525" sldId="312"/>
            <ac:spMk id="2" creationId="{B3301092-339E-4CC7-9148-6ABCFA9BBF5C}"/>
          </ac:spMkLst>
        </pc:spChg>
        <pc:spChg chg="mod">
          <ac:chgData name="Lori Collins" userId="500a1ec7-b2bd-4582-bcd1-4e783972a2e9" providerId="ADAL" clId="{6483CF9E-FF30-4E15-89A6-F597EE58A772}" dt="2020-04-30T18:13:27.870" v="5888" actId="20577"/>
          <ac:spMkLst>
            <pc:docMk/>
            <pc:sldMk cId="3711523525" sldId="312"/>
            <ac:spMk id="3" creationId="{4A7769A4-29A3-4F7D-8E94-7E1D03201990}"/>
          </ac:spMkLst>
        </pc:spChg>
      </pc:sldChg>
      <pc:sldChg chg="modSp new mod">
        <pc:chgData name="Lori Collins" userId="500a1ec7-b2bd-4582-bcd1-4e783972a2e9" providerId="ADAL" clId="{6483CF9E-FF30-4E15-89A6-F597EE58A772}" dt="2020-04-30T18:15:40.317" v="6000" actId="20577"/>
        <pc:sldMkLst>
          <pc:docMk/>
          <pc:sldMk cId="4094110933" sldId="313"/>
        </pc:sldMkLst>
        <pc:spChg chg="mod">
          <ac:chgData name="Lori Collins" userId="500a1ec7-b2bd-4582-bcd1-4e783972a2e9" providerId="ADAL" clId="{6483CF9E-FF30-4E15-89A6-F597EE58A772}" dt="2020-04-30T18:14:01.880" v="5927" actId="20577"/>
          <ac:spMkLst>
            <pc:docMk/>
            <pc:sldMk cId="4094110933" sldId="313"/>
            <ac:spMk id="2" creationId="{475C6238-A003-4992-9F9D-EB393AAA562B}"/>
          </ac:spMkLst>
        </pc:spChg>
        <pc:spChg chg="mod">
          <ac:chgData name="Lori Collins" userId="500a1ec7-b2bd-4582-bcd1-4e783972a2e9" providerId="ADAL" clId="{6483CF9E-FF30-4E15-89A6-F597EE58A772}" dt="2020-04-30T18:15:40.317" v="6000" actId="20577"/>
          <ac:spMkLst>
            <pc:docMk/>
            <pc:sldMk cId="4094110933" sldId="313"/>
            <ac:spMk id="3" creationId="{14FCAE67-7A05-402E-ACC9-4C22D15FB3D0}"/>
          </ac:spMkLst>
        </pc:spChg>
      </pc:sldChg>
      <pc:sldChg chg="modSp new mod">
        <pc:chgData name="Lori Collins" userId="500a1ec7-b2bd-4582-bcd1-4e783972a2e9" providerId="ADAL" clId="{6483CF9E-FF30-4E15-89A6-F597EE58A772}" dt="2020-04-30T18:16:16.648" v="6011" actId="20577"/>
        <pc:sldMkLst>
          <pc:docMk/>
          <pc:sldMk cId="4065437135" sldId="314"/>
        </pc:sldMkLst>
        <pc:spChg chg="mod">
          <ac:chgData name="Lori Collins" userId="500a1ec7-b2bd-4582-bcd1-4e783972a2e9" providerId="ADAL" clId="{6483CF9E-FF30-4E15-89A6-F597EE58A772}" dt="2020-04-30T18:16:16.648" v="6011" actId="20577"/>
          <ac:spMkLst>
            <pc:docMk/>
            <pc:sldMk cId="4065437135" sldId="314"/>
            <ac:spMk id="3" creationId="{A6187469-F06C-47C0-95C7-224DFD4913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9E3EA-0ED7-4909-973E-A3B949F6198E}"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FB0C4-50AA-4C56-A2A7-6A6BB116D964}" type="slidenum">
              <a:rPr lang="en-US" smtClean="0"/>
              <a:t>‹#›</a:t>
            </a:fld>
            <a:endParaRPr lang="en-US"/>
          </a:p>
        </p:txBody>
      </p:sp>
    </p:spTree>
    <p:extLst>
      <p:ext uri="{BB962C8B-B14F-4D97-AF65-F5344CB8AC3E}">
        <p14:creationId xmlns:p14="http://schemas.microsoft.com/office/powerpoint/2010/main" val="324807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2516" y="4400550"/>
            <a:ext cx="6319778" cy="3600450"/>
          </a:xfrm>
        </p:spPr>
        <p:txBody>
          <a:bodyPr/>
          <a:lstStyle/>
          <a:p>
            <a:endParaRPr lang="en-US" sz="1100"/>
          </a:p>
        </p:txBody>
      </p:sp>
      <p:sp>
        <p:nvSpPr>
          <p:cNvPr id="4" name="Slide Number Placeholder 3"/>
          <p:cNvSpPr>
            <a:spLocks noGrp="1"/>
          </p:cNvSpPr>
          <p:nvPr>
            <p:ph type="sldNum" sz="quarter" idx="5"/>
          </p:nvPr>
        </p:nvSpPr>
        <p:spPr/>
        <p:txBody>
          <a:bodyPr/>
          <a:lstStyle/>
          <a:p>
            <a:fld id="{3CC898DE-4CCF-44C7-A062-F2BA78080023}" type="slidenum">
              <a:rPr lang="en-US" smtClean="0"/>
              <a:t>10</a:t>
            </a:fld>
            <a:endParaRPr lang="en-US"/>
          </a:p>
        </p:txBody>
      </p:sp>
    </p:spTree>
    <p:extLst>
      <p:ext uri="{BB962C8B-B14F-4D97-AF65-F5344CB8AC3E}">
        <p14:creationId xmlns:p14="http://schemas.microsoft.com/office/powerpoint/2010/main" val="2620300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a:p>
          <a:p>
            <a:endParaRPr lang="en-US"/>
          </a:p>
        </p:txBody>
      </p:sp>
      <p:sp>
        <p:nvSpPr>
          <p:cNvPr id="4" name="Slide Number Placeholder 3"/>
          <p:cNvSpPr>
            <a:spLocks noGrp="1"/>
          </p:cNvSpPr>
          <p:nvPr>
            <p:ph type="sldNum" sz="quarter" idx="5"/>
          </p:nvPr>
        </p:nvSpPr>
        <p:spPr/>
        <p:txBody>
          <a:bodyPr/>
          <a:lstStyle/>
          <a:p>
            <a:fld id="{3CC898DE-4CCF-44C7-A062-F2BA78080023}" type="slidenum">
              <a:rPr lang="en-US" smtClean="0"/>
              <a:t>11</a:t>
            </a:fld>
            <a:endParaRPr lang="en-US"/>
          </a:p>
        </p:txBody>
      </p:sp>
    </p:spTree>
    <p:extLst>
      <p:ext uri="{BB962C8B-B14F-4D97-AF65-F5344CB8AC3E}">
        <p14:creationId xmlns:p14="http://schemas.microsoft.com/office/powerpoint/2010/main" val="53586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dirty="0"/>
              <a:t>Fiscal Agents receive contracts from IWD on behalf of the local workforce development areas. Therefore, IWD has a contractual relationship with Fiscal Agents that it does not have with One Stop Operators or Service Providers. However, any communication by IWD with Fiscal Agents will be with regard to fiscal management and operations and will also include a cc to the LWDB Executive Director.</a:t>
            </a:r>
          </a:p>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12</a:t>
            </a:fld>
            <a:endParaRPr lang="en-US"/>
          </a:p>
        </p:txBody>
      </p:sp>
    </p:spTree>
    <p:extLst>
      <p:ext uri="{BB962C8B-B14F-4D97-AF65-F5344CB8AC3E}">
        <p14:creationId xmlns:p14="http://schemas.microsoft.com/office/powerpoint/2010/main" val="3704331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5F7D634-7622-423C-806E-9D00FC605BD5}"/>
              </a:ext>
              <a:ext uri="{C183D7F6-B498-43B3-948B-1728B52AA6E4}">
                <adec:decorative xmlns:adec="http://schemas.microsoft.com/office/drawing/2017/decorative" xmlns="" val="1"/>
              </a:ext>
            </a:extLst>
          </p:cNvPr>
          <p:cNvCxnSpPr/>
          <p:nvPr userDrawn="1"/>
        </p:nvCxnSpPr>
        <p:spPr>
          <a:xfrm>
            <a:off x="0" y="1645773"/>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Logo for Iowa State Workforce Development Board">
            <a:extLst>
              <a:ext uri="{FF2B5EF4-FFF2-40B4-BE49-F238E27FC236}">
                <a16:creationId xmlns:a16="http://schemas.microsoft.com/office/drawing/2014/main" id="{5C71DC3B-D666-4059-8354-5288EC4EDD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3752" y="450930"/>
            <a:ext cx="4821537" cy="982733"/>
          </a:xfrm>
          <a:prstGeom prst="rect">
            <a:avLst/>
          </a:prstGeom>
        </p:spPr>
      </p:pic>
      <p:sp>
        <p:nvSpPr>
          <p:cNvPr id="7" name="IA - Iowa">
            <a:extLst>
              <a:ext uri="{FF2B5EF4-FFF2-40B4-BE49-F238E27FC236}">
                <a16:creationId xmlns:a16="http://schemas.microsoft.com/office/drawing/2014/main" id="{844A14F8-D0CC-408C-9A89-8D978913DD06}"/>
              </a:ext>
              <a:ext uri="{C183D7F6-B498-43B3-948B-1728B52AA6E4}">
                <adec:decorative xmlns:adec="http://schemas.microsoft.com/office/drawing/2017/decorative" xmlns="" val="1"/>
              </a:ext>
            </a:extLst>
          </p:cNvPr>
          <p:cNvSpPr/>
          <p:nvPr userDrawn="1"/>
        </p:nvSpPr>
        <p:spPr>
          <a:xfrm>
            <a:off x="9642342" y="217424"/>
            <a:ext cx="2233386" cy="1449745"/>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21000">
                  <a:schemeClr val="accent2"/>
                </a:gs>
                <a:gs pos="93805">
                  <a:schemeClr val="bg1"/>
                </a:gs>
                <a:gs pos="73000">
                  <a:schemeClr val="accent3">
                    <a:lumMod val="65000"/>
                    <a:lumOff val="35000"/>
                  </a:schemeClr>
                </a:gs>
              </a:gsLst>
              <a:lin ang="4800000" scaled="0"/>
              <a:tileRect/>
            </a:gradFill>
            <a:miter lim="800000"/>
          </a:ln>
          <a:effectLst>
            <a:glow rad="139700">
              <a:schemeClr val="bg1">
                <a:alpha val="9000"/>
              </a:schemeClr>
            </a:glow>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08B57982-3989-4828-A5A0-E6DE13570B81}"/>
              </a:ext>
            </a:extLst>
          </p:cNvPr>
          <p:cNvSpPr>
            <a:spLocks noGrp="1"/>
          </p:cNvSpPr>
          <p:nvPr>
            <p:ph type="ctrTitle" hasCustomPrompt="1"/>
          </p:nvPr>
        </p:nvSpPr>
        <p:spPr>
          <a:xfrm>
            <a:off x="1335024" y="2128530"/>
            <a:ext cx="9523476" cy="2713954"/>
          </a:xfrm>
        </p:spPr>
        <p:txBody>
          <a:bodyPr anchor="ctr"/>
          <a:lstStyle>
            <a:lvl1pPr algn="l">
              <a:defRPr sz="6000" b="1" i="0" cap="none" baseline="0">
                <a:solidFill>
                  <a:schemeClr val="accent1"/>
                </a:solidFill>
                <a:latin typeface="+mn-lt"/>
              </a:defRPr>
            </a:lvl1pPr>
          </a:lstStyle>
          <a:p>
            <a:r>
              <a:rPr lang="en-US" dirty="0"/>
              <a:t>Click to Add Presentation Title.</a:t>
            </a:r>
          </a:p>
        </p:txBody>
      </p:sp>
      <p:sp>
        <p:nvSpPr>
          <p:cNvPr id="3" name="Subtitle 2">
            <a:extLst>
              <a:ext uri="{FF2B5EF4-FFF2-40B4-BE49-F238E27FC236}">
                <a16:creationId xmlns:a16="http://schemas.microsoft.com/office/drawing/2014/main" id="{D3FB5CE1-FB8D-457E-B7EE-700A0324AEA4}"/>
              </a:ext>
            </a:extLst>
          </p:cNvPr>
          <p:cNvSpPr>
            <a:spLocks noGrp="1"/>
          </p:cNvSpPr>
          <p:nvPr>
            <p:ph type="subTitle" idx="1" hasCustomPrompt="1"/>
          </p:nvPr>
        </p:nvSpPr>
        <p:spPr>
          <a:xfrm>
            <a:off x="1335024" y="4957887"/>
            <a:ext cx="9523476" cy="1585977"/>
          </a:xfrm>
        </p:spPr>
        <p:txBody>
          <a:bodyPr anchor="t">
            <a:normAutofit/>
          </a:bodyPr>
          <a:lstStyle>
            <a:lvl1pPr marL="0" indent="0" algn="l">
              <a:lnSpc>
                <a:spcPct val="100000"/>
              </a:lnSpc>
              <a:spcBef>
                <a:spcPts val="0"/>
              </a:spcBef>
              <a:buNone/>
              <a:defRPr sz="3200" b="0" i="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Presentation Subtitle.  Delete this block if it is not needed.</a:t>
            </a:r>
          </a:p>
        </p:txBody>
      </p:sp>
      <p:sp>
        <p:nvSpPr>
          <p:cNvPr id="4" name="Date Placeholder 3">
            <a:extLst>
              <a:ext uri="{FF2B5EF4-FFF2-40B4-BE49-F238E27FC236}">
                <a16:creationId xmlns:a16="http://schemas.microsoft.com/office/drawing/2014/main" id="{226B8C1F-43B5-4A7F-A548-18585623A539}"/>
              </a:ext>
            </a:extLst>
          </p:cNvPr>
          <p:cNvSpPr>
            <a:spLocks noGrp="1"/>
          </p:cNvSpPr>
          <p:nvPr>
            <p:ph type="dt" sz="half" idx="10"/>
          </p:nvPr>
        </p:nvSpPr>
        <p:spPr>
          <a:xfrm>
            <a:off x="9733994" y="759734"/>
            <a:ext cx="2141734" cy="365125"/>
          </a:xfrm>
          <a:prstGeom prst="rect">
            <a:avLst/>
          </a:prstGeom>
        </p:spPr>
        <p:txBody>
          <a:bodyPr/>
          <a:lstStyle>
            <a:lvl1pPr algn="ctr">
              <a:defRPr sz="1600" b="0">
                <a:solidFill>
                  <a:schemeClr val="bg1"/>
                </a:solidFill>
              </a:defRPr>
            </a:lvl1pPr>
          </a:lstStyle>
          <a:p>
            <a:r>
              <a:rPr lang="en-US" dirty="0"/>
              <a:t>Month DD, 20YY</a:t>
            </a:r>
          </a:p>
        </p:txBody>
      </p:sp>
    </p:spTree>
    <p:extLst>
      <p:ext uri="{BB962C8B-B14F-4D97-AF65-F5344CB8AC3E}">
        <p14:creationId xmlns:p14="http://schemas.microsoft.com/office/powerpoint/2010/main" val="2098854456"/>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2" name="Title 1">
            <a:extLst>
              <a:ext uri="{FF2B5EF4-FFF2-40B4-BE49-F238E27FC236}">
                <a16:creationId xmlns:a16="http://schemas.microsoft.com/office/drawing/2014/main" id="{5462ED9B-89A9-4C6F-9890-6AA52851A17C}"/>
              </a:ext>
            </a:extLst>
          </p:cNvPr>
          <p:cNvSpPr>
            <a:spLocks noGrp="1"/>
          </p:cNvSpPr>
          <p:nvPr>
            <p:ph type="title" hasCustomPrompt="1"/>
          </p:nvPr>
        </p:nvSpPr>
        <p:spPr>
          <a:xfrm>
            <a:off x="1146810" y="221024"/>
            <a:ext cx="10789920" cy="686434"/>
          </a:xfrm>
        </p:spPr>
        <p:txBody>
          <a:bodyPr/>
          <a:lstStyle>
            <a:lvl1pPr>
              <a:defRPr/>
            </a:lvl1pPr>
          </a:lstStyle>
          <a:p>
            <a:r>
              <a:rPr lang="en-US" dirty="0"/>
              <a:t>Click to edit Objectives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0513" y="1028708"/>
            <a:ext cx="11609387" cy="4952555"/>
          </a:xfrm>
        </p:spPr>
        <p:txBody>
          <a:bodyPr/>
          <a:lstStyle>
            <a:lvl1pPr marL="457200" indent="-457200">
              <a:buSzPct val="120000"/>
              <a:buFont typeface="Wingdings" panose="05000000000000000000" pitchFamily="2" charset="2"/>
              <a:buChar char="ü"/>
              <a:defRPr/>
            </a:lvl1pPr>
            <a:lvl2pPr marL="914400">
              <a:defRPr/>
            </a:lvl2pPr>
            <a:lvl3pPr marL="123444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grpSp>
        <p:nvGrpSpPr>
          <p:cNvPr id="11" name="Graphic 11">
            <a:extLst>
              <a:ext uri="{FF2B5EF4-FFF2-40B4-BE49-F238E27FC236}">
                <a16:creationId xmlns:a16="http://schemas.microsoft.com/office/drawing/2014/main" id="{D98A8BCA-E020-4151-B589-038117C84E9B}"/>
              </a:ext>
              <a:ext uri="{C183D7F6-B498-43B3-948B-1728B52AA6E4}">
                <adec:decorative xmlns:adec="http://schemas.microsoft.com/office/drawing/2017/decorative" xmlns="" val="1"/>
              </a:ext>
            </a:extLst>
          </p:cNvPr>
          <p:cNvGrpSpPr>
            <a:grpSpLocks noChangeAspect="1"/>
          </p:cNvGrpSpPr>
          <p:nvPr userDrawn="1"/>
        </p:nvGrpSpPr>
        <p:grpSpPr>
          <a:xfrm>
            <a:off x="76200" y="38100"/>
            <a:ext cx="914400" cy="914400"/>
            <a:chOff x="6016170" y="2408284"/>
            <a:chExt cx="914400" cy="914400"/>
          </a:xfrm>
        </p:grpSpPr>
        <p:sp>
          <p:nvSpPr>
            <p:cNvPr id="12" name="Freeform: Shape 11">
              <a:extLst>
                <a:ext uri="{FF2B5EF4-FFF2-40B4-BE49-F238E27FC236}">
                  <a16:creationId xmlns:a16="http://schemas.microsoft.com/office/drawing/2014/main" id="{B8058EFE-B770-471F-8E18-D76E55DE193A}"/>
                </a:ext>
              </a:extLst>
            </p:cNvPr>
            <p:cNvSpPr/>
            <p:nvPr/>
          </p:nvSpPr>
          <p:spPr>
            <a:xfrm>
              <a:off x="6362880" y="2489247"/>
              <a:ext cx="485775" cy="485775"/>
            </a:xfrm>
            <a:custGeom>
              <a:avLst/>
              <a:gdLst>
                <a:gd name="connsiteX0" fmla="*/ 401003 w 485775"/>
                <a:gd name="connsiteY0" fmla="*/ 85725 h 485775"/>
                <a:gd name="connsiteX1" fmla="*/ 391478 w 485775"/>
                <a:gd name="connsiteY1" fmla="*/ 0 h 485775"/>
                <a:gd name="connsiteX2" fmla="*/ 286703 w 485775"/>
                <a:gd name="connsiteY2" fmla="*/ 104775 h 485775"/>
                <a:gd name="connsiteX3" fmla="*/ 292417 w 485775"/>
                <a:gd name="connsiteY3" fmla="*/ 154305 h 485775"/>
                <a:gd name="connsiteX4" fmla="*/ 140017 w 485775"/>
                <a:gd name="connsiteY4" fmla="*/ 306705 h 485775"/>
                <a:gd name="connsiteX5" fmla="*/ 95250 w 485775"/>
                <a:gd name="connsiteY5" fmla="*/ 295275 h 485775"/>
                <a:gd name="connsiteX6" fmla="*/ 0 w 485775"/>
                <a:gd name="connsiteY6" fmla="*/ 390525 h 485775"/>
                <a:gd name="connsiteX7" fmla="*/ 95250 w 485775"/>
                <a:gd name="connsiteY7" fmla="*/ 485775 h 485775"/>
                <a:gd name="connsiteX8" fmla="*/ 190500 w 485775"/>
                <a:gd name="connsiteY8" fmla="*/ 390525 h 485775"/>
                <a:gd name="connsiteX9" fmla="*/ 180022 w 485775"/>
                <a:gd name="connsiteY9" fmla="*/ 346710 h 485775"/>
                <a:gd name="connsiteX10" fmla="*/ 332423 w 485775"/>
                <a:gd name="connsiteY10" fmla="*/ 194310 h 485775"/>
                <a:gd name="connsiteX11" fmla="*/ 381953 w 485775"/>
                <a:gd name="connsiteY11" fmla="*/ 200025 h 485775"/>
                <a:gd name="connsiteX12" fmla="*/ 486728 w 485775"/>
                <a:gd name="connsiteY12" fmla="*/ 95250 h 485775"/>
                <a:gd name="connsiteX13" fmla="*/ 401003 w 485775"/>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3" name="Freeform: Shape 12">
              <a:extLst>
                <a:ext uri="{FF2B5EF4-FFF2-40B4-BE49-F238E27FC236}">
                  <a16:creationId xmlns:a16="http://schemas.microsoft.com/office/drawing/2014/main" id="{BCA9E1D5-0D2A-4A0D-8D48-9841DC225039}"/>
                </a:ext>
              </a:extLst>
            </p:cNvPr>
            <p:cNvSpPr/>
            <p:nvPr/>
          </p:nvSpPr>
          <p:spPr>
            <a:xfrm>
              <a:off x="6097133" y="2517822"/>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4" name="Freeform: Shape 13">
              <a:extLst>
                <a:ext uri="{FF2B5EF4-FFF2-40B4-BE49-F238E27FC236}">
                  <a16:creationId xmlns:a16="http://schemas.microsoft.com/office/drawing/2014/main" id="{A67AA53D-02A0-4345-B6C5-6431439374C3}"/>
                </a:ext>
              </a:extLst>
            </p:cNvPr>
            <p:cNvSpPr/>
            <p:nvPr/>
          </p:nvSpPr>
          <p:spPr>
            <a:xfrm>
              <a:off x="6230483" y="2651172"/>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spTree>
    <p:extLst>
      <p:ext uri="{BB962C8B-B14F-4D97-AF65-F5344CB8AC3E}">
        <p14:creationId xmlns:p14="http://schemas.microsoft.com/office/powerpoint/2010/main" val="336697214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5462D4F0-5B12-4045-BE83-9754153068B0}"/>
              </a:ext>
            </a:extLst>
          </p:cNvPr>
          <p:cNvSpPr>
            <a:spLocks noGrp="1"/>
          </p:cNvSpPr>
          <p:nvPr>
            <p:ph type="title" hasCustomPrompt="1"/>
          </p:nvPr>
        </p:nvSpPr>
        <p:spPr>
          <a:xfrm>
            <a:off x="1078145" y="221024"/>
            <a:ext cx="10789920" cy="686434"/>
          </a:xfrm>
        </p:spPr>
        <p:txBody>
          <a:bodyPr/>
          <a:lstStyle>
            <a:lvl1pPr>
              <a:defRPr/>
            </a:lvl1pPr>
          </a:lstStyle>
          <a:p>
            <a:r>
              <a:rPr lang="en-US" dirty="0"/>
              <a:t>Click to edit Resources title style</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hasCustomPrompt="1"/>
          </p:nvPr>
        </p:nvSpPr>
        <p:spPr>
          <a:xfrm>
            <a:off x="6198785"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dirty="0"/>
              <a:t>Resource Name</a:t>
            </a:r>
          </a:p>
          <a:p>
            <a:pPr lvl="1"/>
            <a:r>
              <a:rPr lang="en-US" dirty="0"/>
              <a:t>Resource Info</a:t>
            </a:r>
          </a:p>
          <a:p>
            <a:pPr lvl="2"/>
            <a:r>
              <a:rPr lang="en-US" dirty="0"/>
              <a:t>Resource Link</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hasCustomPrompt="1"/>
          </p:nvPr>
        </p:nvSpPr>
        <p:spPr>
          <a:xfrm>
            <a:off x="292100"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dirty="0"/>
              <a:t>Resource Name</a:t>
            </a:r>
          </a:p>
          <a:p>
            <a:pPr lvl="1"/>
            <a:r>
              <a:rPr lang="en-US" dirty="0"/>
              <a:t>Resource Info</a:t>
            </a:r>
          </a:p>
          <a:p>
            <a:pPr lvl="2"/>
            <a:r>
              <a:rPr lang="en-US" dirty="0"/>
              <a:t>Resource Link</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endParaRPr lang="en-US"/>
          </a:p>
        </p:txBody>
      </p:sp>
      <p:grpSp>
        <p:nvGrpSpPr>
          <p:cNvPr id="14" name="Graphic 7">
            <a:extLst>
              <a:ext uri="{FF2B5EF4-FFF2-40B4-BE49-F238E27FC236}">
                <a16:creationId xmlns:a16="http://schemas.microsoft.com/office/drawing/2014/main" id="{91E33AC9-F2C9-4FFC-8149-C5B9F98A09EE}"/>
              </a:ext>
              <a:ext uri="{C183D7F6-B498-43B3-948B-1728B52AA6E4}">
                <adec:decorative xmlns:adec="http://schemas.microsoft.com/office/drawing/2017/decorative" xmlns="" val="1"/>
              </a:ext>
            </a:extLst>
          </p:cNvPr>
          <p:cNvGrpSpPr/>
          <p:nvPr userDrawn="1"/>
        </p:nvGrpSpPr>
        <p:grpSpPr>
          <a:xfrm>
            <a:off x="116454" y="114300"/>
            <a:ext cx="845638" cy="814921"/>
            <a:chOff x="5750675" y="3095625"/>
            <a:chExt cx="681207" cy="656463"/>
          </a:xfrm>
        </p:grpSpPr>
        <p:sp>
          <p:nvSpPr>
            <p:cNvPr id="15" name="Freeform: Shape 14">
              <a:extLst>
                <a:ext uri="{FF2B5EF4-FFF2-40B4-BE49-F238E27FC236}">
                  <a16:creationId xmlns:a16="http://schemas.microsoft.com/office/drawing/2014/main" id="{1CDE5FD3-A838-41B1-9325-DDC0F4AC303D}"/>
                </a:ext>
              </a:extLst>
            </p:cNvPr>
            <p:cNvSpPr/>
            <p:nvPr/>
          </p:nvSpPr>
          <p:spPr>
            <a:xfrm>
              <a:off x="6069932" y="3095625"/>
              <a:ext cx="361950" cy="323850"/>
            </a:xfrm>
            <a:custGeom>
              <a:avLst/>
              <a:gdLst>
                <a:gd name="connsiteX0" fmla="*/ 37021 w 361950"/>
                <a:gd name="connsiteY0" fmla="*/ 229838 h 323850"/>
                <a:gd name="connsiteX1" fmla="*/ 37021 w 361950"/>
                <a:gd name="connsiteY1" fmla="*/ 229838 h 323850"/>
                <a:gd name="connsiteX2" fmla="*/ 90647 w 361950"/>
                <a:gd name="connsiteY2" fmla="*/ 252031 h 323850"/>
                <a:gd name="connsiteX3" fmla="*/ 157839 w 361950"/>
                <a:gd name="connsiteY3" fmla="*/ 191777 h 323850"/>
                <a:gd name="connsiteX4" fmla="*/ 213329 w 361950"/>
                <a:gd name="connsiteY4" fmla="*/ 231076 h 323850"/>
                <a:gd name="connsiteX5" fmla="*/ 202185 w 361950"/>
                <a:gd name="connsiteY5" fmla="*/ 298228 h 323850"/>
                <a:gd name="connsiteX6" fmla="*/ 266764 w 361950"/>
                <a:gd name="connsiteY6" fmla="*/ 324993 h 323850"/>
                <a:gd name="connsiteX7" fmla="*/ 267907 w 361950"/>
                <a:gd name="connsiteY7" fmla="*/ 325469 h 323850"/>
                <a:gd name="connsiteX8" fmla="*/ 363062 w 361950"/>
                <a:gd name="connsiteY8" fmla="*/ 95250 h 323850"/>
                <a:gd name="connsiteX9" fmla="*/ 132176 w 361950"/>
                <a:gd name="connsiteY9" fmla="*/ 0 h 323850"/>
                <a:gd name="connsiteX10" fmla="*/ 96267 w 361950"/>
                <a:gd name="connsiteY10" fmla="*/ 88297 h 323850"/>
                <a:gd name="connsiteX11" fmla="*/ 96267 w 361950"/>
                <a:gd name="connsiteY11" fmla="*/ 88297 h 323850"/>
                <a:gd name="connsiteX12" fmla="*/ 93505 w 361950"/>
                <a:gd name="connsiteY12" fmla="*/ 94869 h 323850"/>
                <a:gd name="connsiteX13" fmla="*/ 92743 w 361950"/>
                <a:gd name="connsiteY13" fmla="*/ 91821 h 323850"/>
                <a:gd name="connsiteX14" fmla="*/ 28163 w 361950"/>
                <a:gd name="connsiteY14" fmla="*/ 65056 h 323850"/>
                <a:gd name="connsiteX15" fmla="*/ 2731 w 361950"/>
                <a:gd name="connsiteY15" fmla="*/ 89154 h 323850"/>
                <a:gd name="connsiteX16" fmla="*/ 33203 w 361950"/>
                <a:gd name="connsiteY16" fmla="*/ 151926 h 323850"/>
                <a:gd name="connsiteX17" fmla="*/ 68263 w 361950"/>
                <a:gd name="connsiteY17" fmla="*/ 150876 h 323850"/>
                <a:gd name="connsiteX18" fmla="*/ 71311 w 361950"/>
                <a:gd name="connsiteY18" fmla="*/ 149638 h 323850"/>
                <a:gd name="connsiteX19" fmla="*/ 69502 w 361950"/>
                <a:gd name="connsiteY19" fmla="*/ 154019 h 323850"/>
                <a:gd name="connsiteX20" fmla="*/ 69502 w 361950"/>
                <a:gd name="connsiteY20" fmla="*/ 15401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950" h="323850">
                  <a:moveTo>
                    <a:pt x="37021" y="229838"/>
                  </a:moveTo>
                  <a:lnTo>
                    <a:pt x="37021" y="229838"/>
                  </a:lnTo>
                  <a:lnTo>
                    <a:pt x="90647" y="252031"/>
                  </a:lnTo>
                  <a:cubicBezTo>
                    <a:pt x="92563" y="216839"/>
                    <a:pt x="122645" y="189862"/>
                    <a:pt x="157839" y="191777"/>
                  </a:cubicBezTo>
                  <a:cubicBezTo>
                    <a:pt x="182356" y="193112"/>
                    <a:pt x="203933" y="208393"/>
                    <a:pt x="213329" y="231076"/>
                  </a:cubicBezTo>
                  <a:cubicBezTo>
                    <a:pt x="222421" y="253788"/>
                    <a:pt x="218125" y="279670"/>
                    <a:pt x="202185" y="298228"/>
                  </a:cubicBezTo>
                  <a:lnTo>
                    <a:pt x="266764" y="324993"/>
                  </a:lnTo>
                  <a:lnTo>
                    <a:pt x="267907" y="325469"/>
                  </a:lnTo>
                  <a:lnTo>
                    <a:pt x="363062" y="95250"/>
                  </a:lnTo>
                  <a:lnTo>
                    <a:pt x="132176" y="0"/>
                  </a:lnTo>
                  <a:lnTo>
                    <a:pt x="96267" y="88297"/>
                  </a:lnTo>
                  <a:lnTo>
                    <a:pt x="96267" y="88297"/>
                  </a:lnTo>
                  <a:lnTo>
                    <a:pt x="93505" y="94869"/>
                  </a:lnTo>
                  <a:lnTo>
                    <a:pt x="92743" y="91821"/>
                  </a:lnTo>
                  <a:cubicBezTo>
                    <a:pt x="82259" y="66639"/>
                    <a:pt x="53387" y="54673"/>
                    <a:pt x="28163" y="65056"/>
                  </a:cubicBezTo>
                  <a:cubicBezTo>
                    <a:pt x="17105" y="69831"/>
                    <a:pt x="8094" y="78368"/>
                    <a:pt x="2731" y="89154"/>
                  </a:cubicBezTo>
                  <a:cubicBezTo>
                    <a:pt x="-6188" y="114902"/>
                    <a:pt x="7454" y="143006"/>
                    <a:pt x="33203" y="151926"/>
                  </a:cubicBezTo>
                  <a:cubicBezTo>
                    <a:pt x="44623" y="155882"/>
                    <a:pt x="57099" y="155509"/>
                    <a:pt x="68263" y="150876"/>
                  </a:cubicBezTo>
                  <a:lnTo>
                    <a:pt x="71311" y="149638"/>
                  </a:lnTo>
                  <a:lnTo>
                    <a:pt x="69502" y="154019"/>
                  </a:lnTo>
                  <a:lnTo>
                    <a:pt x="69502" y="154019"/>
                  </a:ln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a:p>
          </p:txBody>
        </p:sp>
        <p:sp>
          <p:nvSpPr>
            <p:cNvPr id="16" name="Freeform: Shape 15">
              <a:extLst>
                <a:ext uri="{FF2B5EF4-FFF2-40B4-BE49-F238E27FC236}">
                  <a16:creationId xmlns:a16="http://schemas.microsoft.com/office/drawing/2014/main" id="{12EE5647-85F5-40C2-A9D7-301B31FF6830}"/>
                </a:ext>
              </a:extLst>
            </p:cNvPr>
            <p:cNvSpPr/>
            <p:nvPr/>
          </p:nvSpPr>
          <p:spPr>
            <a:xfrm>
              <a:off x="5750675" y="3504438"/>
              <a:ext cx="352425" cy="247650"/>
            </a:xfrm>
            <a:custGeom>
              <a:avLst/>
              <a:gdLst>
                <a:gd name="connsiteX0" fmla="*/ 320231 w 352425"/>
                <a:gd name="connsiteY0" fmla="*/ 158877 h 247650"/>
                <a:gd name="connsiteX1" fmla="*/ 350484 w 352425"/>
                <a:gd name="connsiteY1" fmla="*/ 98702 h 247650"/>
                <a:gd name="connsiteX2" fmla="*/ 290309 w 352425"/>
                <a:gd name="connsiteY2" fmla="*/ 68449 h 247650"/>
                <a:gd name="connsiteX3" fmla="*/ 266700 w 352425"/>
                <a:gd name="connsiteY3" fmla="*/ 85725 h 247650"/>
                <a:gd name="connsiteX4" fmla="*/ 266700 w 352425"/>
                <a:gd name="connsiteY4" fmla="*/ 0 h 247650"/>
                <a:gd name="connsiteX5" fmla="*/ 208883 w 352425"/>
                <a:gd name="connsiteY5" fmla="*/ 0 h 247650"/>
                <a:gd name="connsiteX6" fmla="*/ 209550 w 352425"/>
                <a:gd name="connsiteY6" fmla="*/ 9525 h 247650"/>
                <a:gd name="connsiteX7" fmla="*/ 133350 w 352425"/>
                <a:gd name="connsiteY7" fmla="*/ 85725 h 247650"/>
                <a:gd name="connsiteX8" fmla="*/ 57150 w 352425"/>
                <a:gd name="connsiteY8" fmla="*/ 9525 h 247650"/>
                <a:gd name="connsiteX9" fmla="*/ 57817 w 352425"/>
                <a:gd name="connsiteY9" fmla="*/ 0 h 247650"/>
                <a:gd name="connsiteX10" fmla="*/ 0 w 352425"/>
                <a:gd name="connsiteY10" fmla="*/ 0 h 247650"/>
                <a:gd name="connsiteX11" fmla="*/ 0 w 352425"/>
                <a:gd name="connsiteY11" fmla="*/ 247650 h 247650"/>
                <a:gd name="connsiteX12" fmla="*/ 266700 w 352425"/>
                <a:gd name="connsiteY12" fmla="*/ 247650 h 247650"/>
                <a:gd name="connsiteX13" fmla="*/ 266700 w 352425"/>
                <a:gd name="connsiteY13" fmla="*/ 142875 h 247650"/>
                <a:gd name="connsiteX14" fmla="*/ 270129 w 352425"/>
                <a:gd name="connsiteY14" fmla="*/ 147066 h 247650"/>
                <a:gd name="connsiteX15" fmla="*/ 271939 w 352425"/>
                <a:gd name="connsiteY15" fmla="*/ 149828 h 247650"/>
                <a:gd name="connsiteX16" fmla="*/ 314325 w 352425"/>
                <a:gd name="connsiteY16" fmla="*/ 160782 h 247650"/>
                <a:gd name="connsiteX17" fmla="*/ 318992 w 352425"/>
                <a:gd name="connsiteY17" fmla="*/ 15935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425" h="247650">
                  <a:moveTo>
                    <a:pt x="320231" y="158877"/>
                  </a:moveTo>
                  <a:cubicBezTo>
                    <a:pt x="345201" y="150614"/>
                    <a:pt x="358747" y="123673"/>
                    <a:pt x="350484" y="98702"/>
                  </a:cubicBezTo>
                  <a:cubicBezTo>
                    <a:pt x="342221" y="73731"/>
                    <a:pt x="315279" y="60187"/>
                    <a:pt x="290309" y="68449"/>
                  </a:cubicBezTo>
                  <a:cubicBezTo>
                    <a:pt x="280822" y="71588"/>
                    <a:pt x="272562" y="77632"/>
                    <a:pt x="266700" y="85725"/>
                  </a:cubicBezTo>
                  <a:lnTo>
                    <a:pt x="266700" y="0"/>
                  </a:lnTo>
                  <a:lnTo>
                    <a:pt x="208883" y="0"/>
                  </a:lnTo>
                  <a:cubicBezTo>
                    <a:pt x="209301" y="3158"/>
                    <a:pt x="209524" y="6339"/>
                    <a:pt x="209550" y="9525"/>
                  </a:cubicBezTo>
                  <a:cubicBezTo>
                    <a:pt x="209550" y="51609"/>
                    <a:pt x="175434" y="85725"/>
                    <a:pt x="133350" y="85725"/>
                  </a:cubicBezTo>
                  <a:cubicBezTo>
                    <a:pt x="91266" y="85725"/>
                    <a:pt x="57150" y="51609"/>
                    <a:pt x="57150" y="9525"/>
                  </a:cubicBezTo>
                  <a:cubicBezTo>
                    <a:pt x="57176" y="6339"/>
                    <a:pt x="57399" y="3158"/>
                    <a:pt x="57817" y="0"/>
                  </a:cubicBezTo>
                  <a:lnTo>
                    <a:pt x="0" y="0"/>
                  </a:lnTo>
                  <a:lnTo>
                    <a:pt x="0" y="247650"/>
                  </a:lnTo>
                  <a:lnTo>
                    <a:pt x="266700" y="247650"/>
                  </a:lnTo>
                  <a:lnTo>
                    <a:pt x="266700" y="142875"/>
                  </a:lnTo>
                  <a:cubicBezTo>
                    <a:pt x="267762" y="144337"/>
                    <a:pt x="268907" y="145736"/>
                    <a:pt x="270129" y="147066"/>
                  </a:cubicBezTo>
                  <a:cubicBezTo>
                    <a:pt x="270642" y="148042"/>
                    <a:pt x="271248" y="148967"/>
                    <a:pt x="271939" y="149828"/>
                  </a:cubicBezTo>
                  <a:cubicBezTo>
                    <a:pt x="283197" y="160610"/>
                    <a:pt x="299253" y="164760"/>
                    <a:pt x="314325" y="160782"/>
                  </a:cubicBezTo>
                  <a:cubicBezTo>
                    <a:pt x="315944" y="160782"/>
                    <a:pt x="317468" y="159829"/>
                    <a:pt x="318992" y="159353"/>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17" name="Freeform: Shape 16">
              <a:extLst>
                <a:ext uri="{FF2B5EF4-FFF2-40B4-BE49-F238E27FC236}">
                  <a16:creationId xmlns:a16="http://schemas.microsoft.com/office/drawing/2014/main" id="{542FEB64-7A79-41D4-84C0-9F5607D4E9FF}"/>
                </a:ext>
              </a:extLst>
            </p:cNvPr>
            <p:cNvSpPr/>
            <p:nvPr/>
          </p:nvSpPr>
          <p:spPr>
            <a:xfrm>
              <a:off x="6057900" y="3419105"/>
              <a:ext cx="247650" cy="323850"/>
            </a:xfrm>
            <a:custGeom>
              <a:avLst/>
              <a:gdLst>
                <a:gd name="connsiteX0" fmla="*/ 142875 w 247650"/>
                <a:gd name="connsiteY0" fmla="*/ 85142 h 323850"/>
                <a:gd name="connsiteX1" fmla="*/ 147066 w 247650"/>
                <a:gd name="connsiteY1" fmla="*/ 81618 h 323850"/>
                <a:gd name="connsiteX2" fmla="*/ 149828 w 247650"/>
                <a:gd name="connsiteY2" fmla="*/ 79808 h 323850"/>
                <a:gd name="connsiteX3" fmla="*/ 159925 w 247650"/>
                <a:gd name="connsiteY3" fmla="*/ 33041 h 323850"/>
                <a:gd name="connsiteX4" fmla="*/ 159925 w 247650"/>
                <a:gd name="connsiteY4" fmla="*/ 31612 h 323850"/>
                <a:gd name="connsiteX5" fmla="*/ 99051 w 247650"/>
                <a:gd name="connsiteY5" fmla="*/ 2790 h 323850"/>
                <a:gd name="connsiteX6" fmla="*/ 70230 w 247650"/>
                <a:gd name="connsiteY6" fmla="*/ 63664 h 323850"/>
                <a:gd name="connsiteX7" fmla="*/ 85725 w 247650"/>
                <a:gd name="connsiteY7" fmla="*/ 85142 h 323850"/>
                <a:gd name="connsiteX8" fmla="*/ 0 w 247650"/>
                <a:gd name="connsiteY8" fmla="*/ 85142 h 323850"/>
                <a:gd name="connsiteX9" fmla="*/ 0 w 247650"/>
                <a:gd name="connsiteY9" fmla="*/ 124195 h 323850"/>
                <a:gd name="connsiteX10" fmla="*/ 9525 w 247650"/>
                <a:gd name="connsiteY10" fmla="*/ 123623 h 323850"/>
                <a:gd name="connsiteX11" fmla="*/ 85725 w 247650"/>
                <a:gd name="connsiteY11" fmla="*/ 199823 h 323850"/>
                <a:gd name="connsiteX12" fmla="*/ 9525 w 247650"/>
                <a:gd name="connsiteY12" fmla="*/ 276023 h 323850"/>
                <a:gd name="connsiteX13" fmla="*/ 0 w 247650"/>
                <a:gd name="connsiteY13" fmla="*/ 275357 h 323850"/>
                <a:gd name="connsiteX14" fmla="*/ 0 w 247650"/>
                <a:gd name="connsiteY14" fmla="*/ 332792 h 323850"/>
                <a:gd name="connsiteX15" fmla="*/ 247650 w 247650"/>
                <a:gd name="connsiteY15" fmla="*/ 332792 h 323850"/>
                <a:gd name="connsiteX16" fmla="*/ 247650 w 247650"/>
                <a:gd name="connsiteY16" fmla="*/ 8514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323850">
                  <a:moveTo>
                    <a:pt x="142875" y="85142"/>
                  </a:moveTo>
                  <a:cubicBezTo>
                    <a:pt x="144353" y="84067"/>
                    <a:pt x="145753" y="82890"/>
                    <a:pt x="147066" y="81618"/>
                  </a:cubicBezTo>
                  <a:cubicBezTo>
                    <a:pt x="148106" y="81221"/>
                    <a:pt x="149049" y="80604"/>
                    <a:pt x="149828" y="79808"/>
                  </a:cubicBezTo>
                  <a:cubicBezTo>
                    <a:pt x="161536" y="67261"/>
                    <a:pt x="165413" y="49301"/>
                    <a:pt x="159925" y="33041"/>
                  </a:cubicBezTo>
                  <a:lnTo>
                    <a:pt x="159925" y="31612"/>
                  </a:lnTo>
                  <a:cubicBezTo>
                    <a:pt x="151074" y="6843"/>
                    <a:pt x="123820" y="-6060"/>
                    <a:pt x="99051" y="2790"/>
                  </a:cubicBezTo>
                  <a:cubicBezTo>
                    <a:pt x="74283" y="11641"/>
                    <a:pt x="61379" y="38895"/>
                    <a:pt x="70230" y="63664"/>
                  </a:cubicBezTo>
                  <a:cubicBezTo>
                    <a:pt x="73260" y="72145"/>
                    <a:pt x="78633" y="79592"/>
                    <a:pt x="85725" y="85142"/>
                  </a:cubicBezTo>
                  <a:lnTo>
                    <a:pt x="0" y="85142"/>
                  </a:lnTo>
                  <a:lnTo>
                    <a:pt x="0" y="124195"/>
                  </a:lnTo>
                  <a:cubicBezTo>
                    <a:pt x="3160" y="123812"/>
                    <a:pt x="6342" y="123622"/>
                    <a:pt x="9525" y="123623"/>
                  </a:cubicBezTo>
                  <a:cubicBezTo>
                    <a:pt x="51609" y="123623"/>
                    <a:pt x="85725" y="157739"/>
                    <a:pt x="85725" y="199823"/>
                  </a:cubicBezTo>
                  <a:cubicBezTo>
                    <a:pt x="85725" y="241908"/>
                    <a:pt x="51609" y="276023"/>
                    <a:pt x="9525" y="276023"/>
                  </a:cubicBezTo>
                  <a:cubicBezTo>
                    <a:pt x="6340" y="275994"/>
                    <a:pt x="3158" y="275772"/>
                    <a:pt x="0" y="275357"/>
                  </a:cubicBezTo>
                  <a:lnTo>
                    <a:pt x="0" y="332792"/>
                  </a:lnTo>
                  <a:lnTo>
                    <a:pt x="247650" y="332792"/>
                  </a:lnTo>
                  <a:lnTo>
                    <a:pt x="247650" y="85142"/>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8" name="Freeform: Shape 17">
              <a:extLst>
                <a:ext uri="{FF2B5EF4-FFF2-40B4-BE49-F238E27FC236}">
                  <a16:creationId xmlns:a16="http://schemas.microsoft.com/office/drawing/2014/main" id="{D0D788AC-84C3-4EBF-96FD-01DA79ED8032}"/>
                </a:ext>
              </a:extLst>
            </p:cNvPr>
            <p:cNvSpPr/>
            <p:nvPr/>
          </p:nvSpPr>
          <p:spPr>
            <a:xfrm>
              <a:off x="5750675" y="3197022"/>
              <a:ext cx="266700" cy="352425"/>
            </a:xfrm>
            <a:custGeom>
              <a:avLst/>
              <a:gdLst>
                <a:gd name="connsiteX0" fmla="*/ 266700 w 266700"/>
                <a:gd name="connsiteY0" fmla="*/ 98869 h 352425"/>
                <a:gd name="connsiteX1" fmla="*/ 266700 w 266700"/>
                <a:gd name="connsiteY1" fmla="*/ 0 h 352425"/>
                <a:gd name="connsiteX2" fmla="*/ 0 w 266700"/>
                <a:gd name="connsiteY2" fmla="*/ 0 h 352425"/>
                <a:gd name="connsiteX3" fmla="*/ 0 w 266700"/>
                <a:gd name="connsiteY3" fmla="*/ 266700 h 352425"/>
                <a:gd name="connsiteX4" fmla="*/ 104775 w 266700"/>
                <a:gd name="connsiteY4" fmla="*/ 266700 h 352425"/>
                <a:gd name="connsiteX5" fmla="*/ 85725 w 266700"/>
                <a:gd name="connsiteY5" fmla="*/ 304800 h 352425"/>
                <a:gd name="connsiteX6" fmla="*/ 133350 w 266700"/>
                <a:gd name="connsiteY6" fmla="*/ 352425 h 352425"/>
                <a:gd name="connsiteX7" fmla="*/ 180975 w 266700"/>
                <a:gd name="connsiteY7" fmla="*/ 304800 h 352425"/>
                <a:gd name="connsiteX8" fmla="*/ 161925 w 266700"/>
                <a:gd name="connsiteY8" fmla="*/ 266700 h 352425"/>
                <a:gd name="connsiteX9" fmla="*/ 266700 w 266700"/>
                <a:gd name="connsiteY9" fmla="*/ 266700 h 352425"/>
                <a:gd name="connsiteX10" fmla="*/ 266700 w 266700"/>
                <a:gd name="connsiteY10" fmla="*/ 168783 h 352425"/>
                <a:gd name="connsiteX11" fmla="*/ 193834 w 266700"/>
                <a:gd name="connsiteY11" fmla="*/ 168783 h 352425"/>
                <a:gd name="connsiteX12" fmla="*/ 193018 w 266700"/>
                <a:gd name="connsiteY12" fmla="*/ 99685 h 352425"/>
                <a:gd name="connsiteX13" fmla="*/ 193834 w 266700"/>
                <a:gd name="connsiteY13" fmla="*/ 98869 h 352425"/>
                <a:gd name="connsiteX14" fmla="*/ 266700 w 266700"/>
                <a:gd name="connsiteY14" fmla="*/ 9886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52425">
                  <a:moveTo>
                    <a:pt x="266700" y="98869"/>
                  </a:moveTo>
                  <a:lnTo>
                    <a:pt x="266700" y="0"/>
                  </a:lnTo>
                  <a:lnTo>
                    <a:pt x="0" y="0"/>
                  </a:lnTo>
                  <a:lnTo>
                    <a:pt x="0" y="266700"/>
                  </a:lnTo>
                  <a:lnTo>
                    <a:pt x="104775" y="266700"/>
                  </a:lnTo>
                  <a:cubicBezTo>
                    <a:pt x="92783" y="275694"/>
                    <a:pt x="85725" y="289810"/>
                    <a:pt x="85725" y="304800"/>
                  </a:cubicBezTo>
                  <a:cubicBezTo>
                    <a:pt x="85725" y="331102"/>
                    <a:pt x="107048" y="352425"/>
                    <a:pt x="133350" y="352425"/>
                  </a:cubicBezTo>
                  <a:cubicBezTo>
                    <a:pt x="159652" y="352425"/>
                    <a:pt x="180975" y="331102"/>
                    <a:pt x="180975" y="304800"/>
                  </a:cubicBezTo>
                  <a:cubicBezTo>
                    <a:pt x="180975" y="289810"/>
                    <a:pt x="173917" y="275694"/>
                    <a:pt x="161925" y="266700"/>
                  </a:cubicBezTo>
                  <a:lnTo>
                    <a:pt x="266700" y="266700"/>
                  </a:lnTo>
                  <a:lnTo>
                    <a:pt x="266700" y="168783"/>
                  </a:lnTo>
                  <a:cubicBezTo>
                    <a:pt x="246215" y="188005"/>
                    <a:pt x="214319" y="188005"/>
                    <a:pt x="193834" y="168783"/>
                  </a:cubicBezTo>
                  <a:cubicBezTo>
                    <a:pt x="174528" y="149927"/>
                    <a:pt x="174163" y="118991"/>
                    <a:pt x="193018" y="99685"/>
                  </a:cubicBezTo>
                  <a:cubicBezTo>
                    <a:pt x="193287" y="99410"/>
                    <a:pt x="193558" y="99138"/>
                    <a:pt x="193834" y="98869"/>
                  </a:cubicBezTo>
                  <a:cubicBezTo>
                    <a:pt x="214319" y="79647"/>
                    <a:pt x="246215" y="79647"/>
                    <a:pt x="266700" y="98869"/>
                  </a:cubicBezTo>
                  <a:close/>
                </a:path>
              </a:pathLst>
            </a:custGeom>
            <a:ln/>
          </p:spPr>
          <p:style>
            <a:lnRef idx="1">
              <a:schemeClr val="accent5"/>
            </a:lnRef>
            <a:fillRef idx="3">
              <a:schemeClr val="accent5"/>
            </a:fillRef>
            <a:effectRef idx="2">
              <a:schemeClr val="accent5"/>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17332065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26BDCE-DE77-4919-A4F3-F5D6F5697C0A}"/>
              </a:ext>
              <a:ext uri="{C183D7F6-B498-43B3-948B-1728B52AA6E4}">
                <adec:decorative xmlns:adec="http://schemas.microsoft.com/office/drawing/2017/decorative" xmlns="" val="1"/>
              </a:ext>
            </a:extLst>
          </p:cNvPr>
          <p:cNvSpPr/>
          <p:nvPr userDrawn="1"/>
        </p:nvSpPr>
        <p:spPr>
          <a:xfrm>
            <a:off x="0" y="4334464"/>
            <a:ext cx="12192000" cy="15616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11" name="Text Placeholder 10">
            <a:extLst>
              <a:ext uri="{FF2B5EF4-FFF2-40B4-BE49-F238E27FC236}">
                <a16:creationId xmlns:a16="http://schemas.microsoft.com/office/drawing/2014/main" id="{29BE280C-00EB-451E-B422-BD964782EB32}"/>
              </a:ext>
            </a:extLst>
          </p:cNvPr>
          <p:cNvSpPr>
            <a:spLocks noGrp="1"/>
          </p:cNvSpPr>
          <p:nvPr>
            <p:ph type="body" sz="quarter" idx="10" hasCustomPrompt="1"/>
          </p:nvPr>
        </p:nvSpPr>
        <p:spPr>
          <a:xfrm>
            <a:off x="1193022" y="433161"/>
            <a:ext cx="9742456" cy="3676650"/>
          </a:xfrm>
        </p:spPr>
        <p:txBody>
          <a:bodyPr anchor="ctr">
            <a:normAutofit/>
          </a:bodyPr>
          <a:lstStyle>
            <a:lvl1pPr marL="0" indent="0">
              <a:lnSpc>
                <a:spcPct val="110000"/>
              </a:lnSpc>
              <a:buNone/>
              <a:defRPr sz="4000" i="0">
                <a:solidFill>
                  <a:schemeClr val="accent1"/>
                </a:solidFill>
                <a:latin typeface="+mj-lt"/>
              </a:defRPr>
            </a:lvl1pPr>
          </a:lstStyle>
          <a:p>
            <a:pPr lvl="0"/>
            <a:r>
              <a:rPr lang="en-US" dirty="0"/>
              <a:t>Type quote here.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1193022" y="4487773"/>
            <a:ext cx="9742456" cy="1255005"/>
          </a:xfrm>
        </p:spPr>
        <p:txBody>
          <a:bodyPr anchor="ctr"/>
          <a:lstStyle>
            <a:lvl1pPr marL="411480" indent="-411480">
              <a:defRPr sz="3200" b="1"/>
            </a:lvl1pPr>
            <a:lvl2pPr marL="457200" indent="0">
              <a:buNone/>
              <a:defRPr i="1"/>
            </a:lvl2pPr>
          </a:lstStyle>
          <a:p>
            <a:pPr lvl="0"/>
            <a:r>
              <a:rPr lang="en-US" dirty="0"/>
              <a:t>FirstName LastName</a:t>
            </a:r>
          </a:p>
          <a:p>
            <a:pPr lvl="1"/>
            <a:r>
              <a:rPr lang="en-US" dirty="0"/>
              <a:t>Additional info if applicable.</a:t>
            </a:r>
          </a:p>
        </p:txBody>
      </p:sp>
      <p:grpSp>
        <p:nvGrpSpPr>
          <p:cNvPr id="12" name="Graphic 4">
            <a:extLst>
              <a:ext uri="{FF2B5EF4-FFF2-40B4-BE49-F238E27FC236}">
                <a16:creationId xmlns:a16="http://schemas.microsoft.com/office/drawing/2014/main" id="{F64DDED0-B2D0-4AF0-A583-07702E9F8A3D}"/>
              </a:ext>
              <a:ext uri="{C183D7F6-B498-43B3-948B-1728B52AA6E4}">
                <adec:decorative xmlns:adec="http://schemas.microsoft.com/office/drawing/2017/decorative" xmlns="" val="1"/>
              </a:ext>
            </a:extLst>
          </p:cNvPr>
          <p:cNvGrpSpPr/>
          <p:nvPr/>
        </p:nvGrpSpPr>
        <p:grpSpPr>
          <a:xfrm>
            <a:off x="0" y="-293034"/>
            <a:ext cx="1463040" cy="1463040"/>
            <a:chOff x="0" y="0"/>
            <a:chExt cx="1463040" cy="1463040"/>
          </a:xfrm>
        </p:grpSpPr>
        <p:sp>
          <p:nvSpPr>
            <p:cNvPr id="13" name="Freeform: Shape 12">
              <a:extLst>
                <a:ext uri="{FF2B5EF4-FFF2-40B4-BE49-F238E27FC236}">
                  <a16:creationId xmlns:a16="http://schemas.microsoft.com/office/drawing/2014/main" id="{EC783484-AECF-48A8-91AE-B0BE38E6EC18}"/>
                </a:ext>
              </a:extLst>
            </p:cNvPr>
            <p:cNvSpPr/>
            <p:nvPr/>
          </p:nvSpPr>
          <p:spPr>
            <a:xfrm>
              <a:off x="8077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sp>
          <p:nvSpPr>
            <p:cNvPr id="14" name="Freeform: Shape 13">
              <a:extLst>
                <a:ext uri="{FF2B5EF4-FFF2-40B4-BE49-F238E27FC236}">
                  <a16:creationId xmlns:a16="http://schemas.microsoft.com/office/drawing/2014/main" id="{F4764CB8-39FF-4599-A58D-7E39C219FE54}"/>
                </a:ext>
              </a:extLst>
            </p:cNvPr>
            <p:cNvSpPr/>
            <p:nvPr/>
          </p:nvSpPr>
          <p:spPr>
            <a:xfrm>
              <a:off x="3505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grpSp>
        <p:nvGrpSpPr>
          <p:cNvPr id="15" name="Graphic 8">
            <a:extLst>
              <a:ext uri="{FF2B5EF4-FFF2-40B4-BE49-F238E27FC236}">
                <a16:creationId xmlns:a16="http://schemas.microsoft.com/office/drawing/2014/main" id="{A37AD2C0-553C-4033-956B-ACC3094F35FA}"/>
              </a:ext>
              <a:ext uri="{C183D7F6-B498-43B3-948B-1728B52AA6E4}">
                <adec:decorative xmlns:adec="http://schemas.microsoft.com/office/drawing/2017/decorative" xmlns="" val="1"/>
              </a:ext>
            </a:extLst>
          </p:cNvPr>
          <p:cNvGrpSpPr/>
          <p:nvPr/>
        </p:nvGrpSpPr>
        <p:grpSpPr>
          <a:xfrm>
            <a:off x="10728960" y="3372965"/>
            <a:ext cx="1463040" cy="1463040"/>
            <a:chOff x="5196840" y="1189382"/>
            <a:chExt cx="1463040" cy="1463040"/>
          </a:xfrm>
        </p:grpSpPr>
        <p:sp>
          <p:nvSpPr>
            <p:cNvPr id="16" name="Freeform: Shape 15">
              <a:extLst>
                <a:ext uri="{FF2B5EF4-FFF2-40B4-BE49-F238E27FC236}">
                  <a16:creationId xmlns:a16="http://schemas.microsoft.com/office/drawing/2014/main" id="{EE3FE0CD-AC3A-4FC7-9ADF-FA3105A50B47}"/>
                </a:ext>
              </a:extLst>
            </p:cNvPr>
            <p:cNvSpPr/>
            <p:nvPr/>
          </p:nvSpPr>
          <p:spPr>
            <a:xfrm>
              <a:off x="55473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sp>
          <p:nvSpPr>
            <p:cNvPr id="17" name="Freeform: Shape 16">
              <a:extLst>
                <a:ext uri="{FF2B5EF4-FFF2-40B4-BE49-F238E27FC236}">
                  <a16:creationId xmlns:a16="http://schemas.microsoft.com/office/drawing/2014/main" id="{4F077417-67E0-4FE3-A81C-C3F28838A8E3}"/>
                </a:ext>
              </a:extLst>
            </p:cNvPr>
            <p:cNvSpPr/>
            <p:nvPr/>
          </p:nvSpPr>
          <p:spPr>
            <a:xfrm>
              <a:off x="60045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418631683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714014" y="63374"/>
            <a:ext cx="7982857" cy="5981826"/>
          </a:xfrm>
        </p:spPr>
        <p:txBody>
          <a:bodyPr rIns="0">
            <a:noAutofit/>
          </a:bodyPr>
          <a:lstStyle>
            <a:lvl1pPr>
              <a:defRPr sz="8800"/>
            </a:lvl1pPr>
          </a:lstStyle>
          <a:p>
            <a:r>
              <a:rPr lang="en-US" dirty="0"/>
              <a:t>Click to Add “Any Questions”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grpSp>
        <p:nvGrpSpPr>
          <p:cNvPr id="15" name="Group 14">
            <a:extLst>
              <a:ext uri="{FF2B5EF4-FFF2-40B4-BE49-F238E27FC236}">
                <a16:creationId xmlns:a16="http://schemas.microsoft.com/office/drawing/2014/main" id="{C476F394-2B4B-412C-A210-400E4C6E7A19}"/>
              </a:ext>
              <a:ext uri="{C183D7F6-B498-43B3-948B-1728B52AA6E4}">
                <adec:decorative xmlns:adec="http://schemas.microsoft.com/office/drawing/2017/decorative" xmlns="" val="1"/>
              </a:ext>
            </a:extLst>
          </p:cNvPr>
          <p:cNvGrpSpPr/>
          <p:nvPr userDrawn="1"/>
        </p:nvGrpSpPr>
        <p:grpSpPr>
          <a:xfrm>
            <a:off x="8476343" y="0"/>
            <a:ext cx="3715657" cy="5651500"/>
            <a:chOff x="8476343"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xmlns="" val="1"/>
                </a:ext>
              </a:extLst>
            </p:cNvPr>
            <p:cNvSpPr/>
            <p:nvPr userDrawn="1"/>
          </p:nvSpPr>
          <p:spPr>
            <a:xfrm flipH="1">
              <a:off x="8476343"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aphic 25" descr="Questions">
              <a:extLst>
                <a:ext uri="{FF2B5EF4-FFF2-40B4-BE49-F238E27FC236}">
                  <a16:creationId xmlns:a16="http://schemas.microsoft.com/office/drawing/2014/main" id="{C858B06B-D360-40D0-AF52-F524931B13CA}"/>
                </a:ext>
              </a:extLst>
            </p:cNvPr>
            <p:cNvGrpSpPr/>
            <p:nvPr userDrawn="1"/>
          </p:nvGrpSpPr>
          <p:grpSpPr>
            <a:xfrm>
              <a:off x="9037700" y="1092204"/>
              <a:ext cx="2846972" cy="3289296"/>
              <a:chOff x="5792373" y="3070098"/>
              <a:chExt cx="860120" cy="993753"/>
            </a:xfrm>
          </p:grpSpPr>
          <p:sp>
            <p:nvSpPr>
              <p:cNvPr id="8" name="Freeform: Shape 7">
                <a:extLst>
                  <a:ext uri="{FF2B5EF4-FFF2-40B4-BE49-F238E27FC236}">
                    <a16:creationId xmlns:a16="http://schemas.microsoft.com/office/drawing/2014/main" id="{FB6F3C46-3BDD-44A4-98B0-BCCDE4C734FC}"/>
                  </a:ext>
                </a:extLst>
              </p:cNvPr>
              <p:cNvSpPr/>
              <p:nvPr/>
            </p:nvSpPr>
            <p:spPr>
              <a:xfrm>
                <a:off x="5902976" y="3409226"/>
                <a:ext cx="221171" cy="221171"/>
              </a:xfrm>
              <a:custGeom>
                <a:avLst/>
                <a:gdLst>
                  <a:gd name="connsiteX0" fmla="*/ 221171 w 221170"/>
                  <a:gd name="connsiteY0" fmla="*/ 110585 h 221170"/>
                  <a:gd name="connsiteX1" fmla="*/ 110585 w 221170"/>
                  <a:gd name="connsiteY1" fmla="*/ 221170 h 221170"/>
                  <a:gd name="connsiteX2" fmla="*/ 0 w 221170"/>
                  <a:gd name="connsiteY2" fmla="*/ 110585 h 221170"/>
                  <a:gd name="connsiteX3" fmla="*/ 110585 w 221170"/>
                  <a:gd name="connsiteY3" fmla="*/ 0 h 221170"/>
                  <a:gd name="connsiteX4" fmla="*/ 221171 w 221170"/>
                  <a:gd name="connsiteY4" fmla="*/ 110585 h 22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21170">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9" name="Freeform: Shape 8">
                <a:extLst>
                  <a:ext uri="{FF2B5EF4-FFF2-40B4-BE49-F238E27FC236}">
                    <a16:creationId xmlns:a16="http://schemas.microsoft.com/office/drawing/2014/main" id="{0AD2C43C-4175-403E-BF60-805627AF2990}"/>
                  </a:ext>
                </a:extLst>
              </p:cNvPr>
              <p:cNvSpPr/>
              <p:nvPr/>
            </p:nvSpPr>
            <p:spPr>
              <a:xfrm>
                <a:off x="6087285" y="3842680"/>
                <a:ext cx="442341" cy="221171"/>
              </a:xfrm>
              <a:custGeom>
                <a:avLst/>
                <a:gdLst>
                  <a:gd name="connsiteX0" fmla="*/ 442341 w 442341"/>
                  <a:gd name="connsiteY0" fmla="*/ 221171 h 221170"/>
                  <a:gd name="connsiteX1" fmla="*/ 442341 w 442341"/>
                  <a:gd name="connsiteY1" fmla="*/ 110585 h 221170"/>
                  <a:gd name="connsiteX2" fmla="*/ 420224 w 442341"/>
                  <a:gd name="connsiteY2" fmla="*/ 66351 h 221170"/>
                  <a:gd name="connsiteX3" fmla="*/ 312096 w 442341"/>
                  <a:gd name="connsiteY3" fmla="*/ 14745 h 221170"/>
                  <a:gd name="connsiteX4" fmla="*/ 221171 w 442341"/>
                  <a:gd name="connsiteY4" fmla="*/ 0 h 221170"/>
                  <a:gd name="connsiteX5" fmla="*/ 130245 w 442341"/>
                  <a:gd name="connsiteY5" fmla="*/ 14745 h 221170"/>
                  <a:gd name="connsiteX6" fmla="*/ 22117 w 442341"/>
                  <a:gd name="connsiteY6" fmla="*/ 66351 h 221170"/>
                  <a:gd name="connsiteX7" fmla="*/ 0 w 442341"/>
                  <a:gd name="connsiteY7" fmla="*/ 110585 h 221170"/>
                  <a:gd name="connsiteX8" fmla="*/ 0 w 442341"/>
                  <a:gd name="connsiteY8" fmla="*/ 221171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341" h="221170">
                    <a:moveTo>
                      <a:pt x="442341" y="221171"/>
                    </a:moveTo>
                    <a:lnTo>
                      <a:pt x="442341" y="110585"/>
                    </a:lnTo>
                    <a:cubicBezTo>
                      <a:pt x="442794" y="93077"/>
                      <a:pt x="434502" y="76493"/>
                      <a:pt x="420224" y="66351"/>
                    </a:cubicBezTo>
                    <a:cubicBezTo>
                      <a:pt x="388395" y="41439"/>
                      <a:pt x="351483" y="23821"/>
                      <a:pt x="312096" y="14745"/>
                    </a:cubicBezTo>
                    <a:cubicBezTo>
                      <a:pt x="282565" y="5867"/>
                      <a:pt x="251994" y="910"/>
                      <a:pt x="221171" y="0"/>
                    </a:cubicBezTo>
                    <a:cubicBezTo>
                      <a:pt x="190274" y="96"/>
                      <a:pt x="159588" y="5071"/>
                      <a:pt x="130245" y="14745"/>
                    </a:cubicBezTo>
                    <a:cubicBezTo>
                      <a:pt x="91417" y="25373"/>
                      <a:pt x="54800" y="42851"/>
                      <a:pt x="22117" y="66351"/>
                    </a:cubicBezTo>
                    <a:cubicBezTo>
                      <a:pt x="8255" y="76843"/>
                      <a:pt x="76" y="93200"/>
                      <a:pt x="0" y="110585"/>
                    </a:cubicBezTo>
                    <a:lnTo>
                      <a:pt x="0" y="221171"/>
                    </a:lnTo>
                    <a:close/>
                  </a:path>
                </a:pathLst>
              </a:custGeom>
              <a:ln/>
            </p:spPr>
            <p:style>
              <a:lnRef idx="1">
                <a:schemeClr val="dk1"/>
              </a:lnRef>
              <a:fillRef idx="3">
                <a:schemeClr val="dk1"/>
              </a:fillRef>
              <a:effectRef idx="2">
                <a:schemeClr val="dk1"/>
              </a:effectRef>
              <a:fontRef idx="minor">
                <a:schemeClr val="lt1"/>
              </a:fontRef>
            </p:style>
            <p:txBody>
              <a:bodyPr rtlCol="0" anchor="ctr"/>
              <a:lstStyle/>
              <a:p>
                <a:endParaRPr lang="en-US"/>
              </a:p>
            </p:txBody>
          </p:sp>
          <p:sp>
            <p:nvSpPr>
              <p:cNvPr id="10" name="Freeform: Shape 9">
                <a:extLst>
                  <a:ext uri="{FF2B5EF4-FFF2-40B4-BE49-F238E27FC236}">
                    <a16:creationId xmlns:a16="http://schemas.microsoft.com/office/drawing/2014/main" id="{6E4FB4D4-D52A-4B4C-99F4-22A5535157CA}"/>
                  </a:ext>
                </a:extLst>
              </p:cNvPr>
              <p:cNvSpPr/>
              <p:nvPr/>
            </p:nvSpPr>
            <p:spPr>
              <a:xfrm>
                <a:off x="6197870" y="3581248"/>
                <a:ext cx="221171" cy="208883"/>
              </a:xfrm>
              <a:custGeom>
                <a:avLst/>
                <a:gdLst>
                  <a:gd name="connsiteX0" fmla="*/ 221171 w 221170"/>
                  <a:gd name="connsiteY0" fmla="*/ 110585 h 208883"/>
                  <a:gd name="connsiteX1" fmla="*/ 110585 w 221170"/>
                  <a:gd name="connsiteY1" fmla="*/ 221170 h 208883"/>
                  <a:gd name="connsiteX2" fmla="*/ 0 w 221170"/>
                  <a:gd name="connsiteY2" fmla="*/ 110585 h 208883"/>
                  <a:gd name="connsiteX3" fmla="*/ 110585 w 221170"/>
                  <a:gd name="connsiteY3" fmla="*/ 0 h 208883"/>
                  <a:gd name="connsiteX4" fmla="*/ 221171 w 221170"/>
                  <a:gd name="connsiteY4" fmla="*/ 110585 h 20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08883">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a:p>
            </p:txBody>
          </p:sp>
          <p:sp>
            <p:nvSpPr>
              <p:cNvPr id="11" name="Freeform: Shape 10">
                <a:extLst>
                  <a:ext uri="{FF2B5EF4-FFF2-40B4-BE49-F238E27FC236}">
                    <a16:creationId xmlns:a16="http://schemas.microsoft.com/office/drawing/2014/main" id="{83122DD8-3091-4AD0-9331-E0AEBD540E08}"/>
                  </a:ext>
                </a:extLst>
              </p:cNvPr>
              <p:cNvSpPr/>
              <p:nvPr/>
            </p:nvSpPr>
            <p:spPr>
              <a:xfrm>
                <a:off x="5792373" y="3670658"/>
                <a:ext cx="393192" cy="221171"/>
              </a:xfrm>
              <a:custGeom>
                <a:avLst/>
                <a:gdLst>
                  <a:gd name="connsiteX0" fmla="*/ 287539 w 393192"/>
                  <a:gd name="connsiteY0" fmla="*/ 199053 h 221170"/>
                  <a:gd name="connsiteX1" fmla="*/ 287539 w 393192"/>
                  <a:gd name="connsiteY1" fmla="*/ 199053 h 221170"/>
                  <a:gd name="connsiteX2" fmla="*/ 400582 w 393192"/>
                  <a:gd name="connsiteY2" fmla="*/ 142532 h 221170"/>
                  <a:gd name="connsiteX3" fmla="*/ 356348 w 393192"/>
                  <a:gd name="connsiteY3" fmla="*/ 34404 h 221170"/>
                  <a:gd name="connsiteX4" fmla="*/ 356348 w 393192"/>
                  <a:gd name="connsiteY4" fmla="*/ 29489 h 221170"/>
                  <a:gd name="connsiteX5" fmla="*/ 312114 w 393192"/>
                  <a:gd name="connsiteY5" fmla="*/ 14745 h 221170"/>
                  <a:gd name="connsiteX6" fmla="*/ 221188 w 393192"/>
                  <a:gd name="connsiteY6" fmla="*/ 0 h 221170"/>
                  <a:gd name="connsiteX7" fmla="*/ 130263 w 393192"/>
                  <a:gd name="connsiteY7" fmla="*/ 14745 h 221170"/>
                  <a:gd name="connsiteX8" fmla="*/ 22135 w 393192"/>
                  <a:gd name="connsiteY8" fmla="*/ 66351 h 221170"/>
                  <a:gd name="connsiteX9" fmla="*/ 18 w 393192"/>
                  <a:gd name="connsiteY9" fmla="*/ 110585 h 221170"/>
                  <a:gd name="connsiteX10" fmla="*/ 18 w 393192"/>
                  <a:gd name="connsiteY10" fmla="*/ 221171 h 221170"/>
                  <a:gd name="connsiteX11" fmla="*/ 265422 w 393192"/>
                  <a:gd name="connsiteY11" fmla="*/ 221171 h 221170"/>
                  <a:gd name="connsiteX12" fmla="*/ 287539 w 393192"/>
                  <a:gd name="connsiteY12" fmla="*/ 199053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192" h="221170">
                    <a:moveTo>
                      <a:pt x="287539" y="199053"/>
                    </a:moveTo>
                    <a:lnTo>
                      <a:pt x="287539" y="199053"/>
                    </a:lnTo>
                    <a:cubicBezTo>
                      <a:pt x="322041" y="174431"/>
                      <a:pt x="360183" y="155360"/>
                      <a:pt x="400582" y="142532"/>
                    </a:cubicBezTo>
                    <a:cubicBezTo>
                      <a:pt x="372640" y="113415"/>
                      <a:pt x="356825" y="74757"/>
                      <a:pt x="356348" y="34404"/>
                    </a:cubicBezTo>
                    <a:lnTo>
                      <a:pt x="356348" y="29489"/>
                    </a:lnTo>
                    <a:cubicBezTo>
                      <a:pt x="341993" y="23475"/>
                      <a:pt x="327206" y="18546"/>
                      <a:pt x="312114" y="14745"/>
                    </a:cubicBezTo>
                    <a:cubicBezTo>
                      <a:pt x="282583" y="5867"/>
                      <a:pt x="252012" y="909"/>
                      <a:pt x="221188" y="0"/>
                    </a:cubicBezTo>
                    <a:cubicBezTo>
                      <a:pt x="190292" y="95"/>
                      <a:pt x="159606" y="5071"/>
                      <a:pt x="130263" y="14745"/>
                    </a:cubicBezTo>
                    <a:cubicBezTo>
                      <a:pt x="91829" y="26411"/>
                      <a:pt x="55377" y="43809"/>
                      <a:pt x="22135" y="66351"/>
                    </a:cubicBezTo>
                    <a:cubicBezTo>
                      <a:pt x="7857" y="76493"/>
                      <a:pt x="-436" y="93077"/>
                      <a:pt x="18" y="110585"/>
                    </a:cubicBezTo>
                    <a:lnTo>
                      <a:pt x="18" y="221171"/>
                    </a:lnTo>
                    <a:lnTo>
                      <a:pt x="265422" y="221171"/>
                    </a:lnTo>
                    <a:cubicBezTo>
                      <a:pt x="271514" y="212621"/>
                      <a:pt x="278990" y="205145"/>
                      <a:pt x="287539" y="199053"/>
                    </a:cubicBez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2" name="Freeform: Shape 11">
                <a:extLst>
                  <a:ext uri="{FF2B5EF4-FFF2-40B4-BE49-F238E27FC236}">
                    <a16:creationId xmlns:a16="http://schemas.microsoft.com/office/drawing/2014/main" id="{9F5E0416-807B-4F2D-9CD5-A579AECA51AC}"/>
                  </a:ext>
                </a:extLst>
              </p:cNvPr>
              <p:cNvSpPr/>
              <p:nvPr/>
            </p:nvSpPr>
            <p:spPr>
              <a:xfrm>
                <a:off x="6148716" y="3070098"/>
                <a:ext cx="503777" cy="466916"/>
              </a:xfrm>
              <a:custGeom>
                <a:avLst/>
                <a:gdLst>
                  <a:gd name="connsiteX0" fmla="*/ 489652 w 503777"/>
                  <a:gd name="connsiteY0" fmla="*/ 0 h 466915"/>
                  <a:gd name="connsiteX1" fmla="*/ 25562 w 503777"/>
                  <a:gd name="connsiteY1" fmla="*/ 0 h 466915"/>
                  <a:gd name="connsiteX2" fmla="*/ 5 w 503777"/>
                  <a:gd name="connsiteY2" fmla="*/ 25926 h 466915"/>
                  <a:gd name="connsiteX3" fmla="*/ 5 w 503777"/>
                  <a:gd name="connsiteY3" fmla="*/ 342323 h 466915"/>
                  <a:gd name="connsiteX4" fmla="*/ 25310 w 503777"/>
                  <a:gd name="connsiteY4" fmla="*/ 368614 h 466915"/>
                  <a:gd name="connsiteX5" fmla="*/ 25562 w 503777"/>
                  <a:gd name="connsiteY5" fmla="*/ 368618 h 466915"/>
                  <a:gd name="connsiteX6" fmla="*/ 99286 w 503777"/>
                  <a:gd name="connsiteY6" fmla="*/ 368618 h 466915"/>
                  <a:gd name="connsiteX7" fmla="*/ 99286 w 503777"/>
                  <a:gd name="connsiteY7" fmla="*/ 472322 h 466915"/>
                  <a:gd name="connsiteX8" fmla="*/ 201147 w 503777"/>
                  <a:gd name="connsiteY8" fmla="*/ 368618 h 466915"/>
                  <a:gd name="connsiteX9" fmla="*/ 489652 w 503777"/>
                  <a:gd name="connsiteY9" fmla="*/ 368618 h 466915"/>
                  <a:gd name="connsiteX10" fmla="*/ 515332 w 503777"/>
                  <a:gd name="connsiteY10" fmla="*/ 342691 h 466915"/>
                  <a:gd name="connsiteX11" fmla="*/ 515332 w 503777"/>
                  <a:gd name="connsiteY11" fmla="*/ 25926 h 466915"/>
                  <a:gd name="connsiteX12" fmla="*/ 489652 w 503777"/>
                  <a:gd name="connsiteY12" fmla="*/ 0 h 466915"/>
                  <a:gd name="connsiteX13" fmla="*/ 255457 w 503777"/>
                  <a:gd name="connsiteY13" fmla="*/ 322540 h 466915"/>
                  <a:gd name="connsiteX14" fmla="*/ 228182 w 503777"/>
                  <a:gd name="connsiteY14" fmla="*/ 295260 h 466915"/>
                  <a:gd name="connsiteX15" fmla="*/ 255462 w 503777"/>
                  <a:gd name="connsiteY15" fmla="*/ 267985 h 466915"/>
                  <a:gd name="connsiteX16" fmla="*/ 282734 w 503777"/>
                  <a:gd name="connsiteY16" fmla="*/ 294894 h 466915"/>
                  <a:gd name="connsiteX17" fmla="*/ 256076 w 503777"/>
                  <a:gd name="connsiteY17" fmla="*/ 322537 h 466915"/>
                  <a:gd name="connsiteX18" fmla="*/ 255457 w 503777"/>
                  <a:gd name="connsiteY18" fmla="*/ 322540 h 466915"/>
                  <a:gd name="connsiteX19" fmla="*/ 273028 w 503777"/>
                  <a:gd name="connsiteY19" fmla="*/ 210112 h 466915"/>
                  <a:gd name="connsiteX20" fmla="*/ 273028 w 503777"/>
                  <a:gd name="connsiteY20" fmla="*/ 248817 h 466915"/>
                  <a:gd name="connsiteX21" fmla="*/ 238009 w 503777"/>
                  <a:gd name="connsiteY21" fmla="*/ 248817 h 466915"/>
                  <a:gd name="connsiteX22" fmla="*/ 238009 w 503777"/>
                  <a:gd name="connsiteY22" fmla="*/ 176445 h 466915"/>
                  <a:gd name="connsiteX23" fmla="*/ 255457 w 503777"/>
                  <a:gd name="connsiteY23" fmla="*/ 176445 h 466915"/>
                  <a:gd name="connsiteX24" fmla="*/ 305589 w 503777"/>
                  <a:gd name="connsiteY24" fmla="*/ 131228 h 466915"/>
                  <a:gd name="connsiteX25" fmla="*/ 257317 w 503777"/>
                  <a:gd name="connsiteY25" fmla="*/ 81216 h 466915"/>
                  <a:gd name="connsiteX26" fmla="*/ 255457 w 503777"/>
                  <a:gd name="connsiteY26" fmla="*/ 81219 h 466915"/>
                  <a:gd name="connsiteX27" fmla="*/ 205448 w 503777"/>
                  <a:gd name="connsiteY27" fmla="*/ 122724 h 466915"/>
                  <a:gd name="connsiteX28" fmla="*/ 205448 w 503777"/>
                  <a:gd name="connsiteY28" fmla="*/ 131228 h 466915"/>
                  <a:gd name="connsiteX29" fmla="*/ 205448 w 503777"/>
                  <a:gd name="connsiteY29" fmla="*/ 134300 h 466915"/>
                  <a:gd name="connsiteX30" fmla="*/ 170429 w 503777"/>
                  <a:gd name="connsiteY30" fmla="*/ 134300 h 466915"/>
                  <a:gd name="connsiteX31" fmla="*/ 170429 w 503777"/>
                  <a:gd name="connsiteY31" fmla="*/ 131228 h 466915"/>
                  <a:gd name="connsiteX32" fmla="*/ 245961 w 503777"/>
                  <a:gd name="connsiteY32" fmla="*/ 46085 h 466915"/>
                  <a:gd name="connsiteX33" fmla="*/ 255457 w 503777"/>
                  <a:gd name="connsiteY33" fmla="*/ 46077 h 466915"/>
                  <a:gd name="connsiteX34" fmla="*/ 340607 w 503777"/>
                  <a:gd name="connsiteY34" fmla="*/ 129251 h 466915"/>
                  <a:gd name="connsiteX35" fmla="*/ 340607 w 503777"/>
                  <a:gd name="connsiteY35" fmla="*/ 131228 h 466915"/>
                  <a:gd name="connsiteX36" fmla="*/ 273028 w 503777"/>
                  <a:gd name="connsiteY36" fmla="*/ 210112 h 4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3777" h="466915">
                    <a:moveTo>
                      <a:pt x="489652" y="0"/>
                    </a:moveTo>
                    <a:lnTo>
                      <a:pt x="25562" y="0"/>
                    </a:lnTo>
                    <a:cubicBezTo>
                      <a:pt x="11359" y="135"/>
                      <a:pt x="-64" y="11723"/>
                      <a:pt x="5" y="25926"/>
                    </a:cubicBezTo>
                    <a:lnTo>
                      <a:pt x="5" y="342323"/>
                    </a:lnTo>
                    <a:cubicBezTo>
                      <a:pt x="-267" y="356571"/>
                      <a:pt x="11062" y="368342"/>
                      <a:pt x="25310" y="368614"/>
                    </a:cubicBezTo>
                    <a:cubicBezTo>
                      <a:pt x="25394" y="368615"/>
                      <a:pt x="25479" y="368616"/>
                      <a:pt x="25562" y="368618"/>
                    </a:cubicBezTo>
                    <a:lnTo>
                      <a:pt x="99286" y="368618"/>
                    </a:lnTo>
                    <a:lnTo>
                      <a:pt x="99286" y="472322"/>
                    </a:lnTo>
                    <a:lnTo>
                      <a:pt x="201147" y="368618"/>
                    </a:lnTo>
                    <a:lnTo>
                      <a:pt x="489652" y="368618"/>
                    </a:lnTo>
                    <a:cubicBezTo>
                      <a:pt x="503874" y="368482"/>
                      <a:pt x="515332" y="356915"/>
                      <a:pt x="515332" y="342691"/>
                    </a:cubicBezTo>
                    <a:lnTo>
                      <a:pt x="515332" y="25926"/>
                    </a:lnTo>
                    <a:cubicBezTo>
                      <a:pt x="515333" y="11703"/>
                      <a:pt x="503874" y="135"/>
                      <a:pt x="489652" y="0"/>
                    </a:cubicBezTo>
                    <a:close/>
                    <a:moveTo>
                      <a:pt x="255457" y="322540"/>
                    </a:moveTo>
                    <a:cubicBezTo>
                      <a:pt x="240391" y="322539"/>
                      <a:pt x="228180" y="310326"/>
                      <a:pt x="228182" y="295260"/>
                    </a:cubicBezTo>
                    <a:cubicBezTo>
                      <a:pt x="228183" y="280195"/>
                      <a:pt x="240396" y="267984"/>
                      <a:pt x="255462" y="267985"/>
                    </a:cubicBezTo>
                    <a:cubicBezTo>
                      <a:pt x="270382" y="267986"/>
                      <a:pt x="282533" y="279975"/>
                      <a:pt x="282734" y="294894"/>
                    </a:cubicBezTo>
                    <a:cubicBezTo>
                      <a:pt x="283006" y="309888"/>
                      <a:pt x="271070" y="322265"/>
                      <a:pt x="256076" y="322537"/>
                    </a:cubicBezTo>
                    <a:cubicBezTo>
                      <a:pt x="255870" y="322540"/>
                      <a:pt x="255663" y="322542"/>
                      <a:pt x="255457" y="322540"/>
                    </a:cubicBezTo>
                    <a:close/>
                    <a:moveTo>
                      <a:pt x="273028" y="210112"/>
                    </a:moveTo>
                    <a:lnTo>
                      <a:pt x="273028" y="248817"/>
                    </a:lnTo>
                    <a:lnTo>
                      <a:pt x="238009" y="248817"/>
                    </a:lnTo>
                    <a:lnTo>
                      <a:pt x="238009" y="176445"/>
                    </a:lnTo>
                    <a:lnTo>
                      <a:pt x="255457" y="176445"/>
                    </a:lnTo>
                    <a:cubicBezTo>
                      <a:pt x="285929" y="176445"/>
                      <a:pt x="305589" y="158628"/>
                      <a:pt x="305589" y="131228"/>
                    </a:cubicBezTo>
                    <a:cubicBezTo>
                      <a:pt x="306069" y="104088"/>
                      <a:pt x="284457" y="81697"/>
                      <a:pt x="257317" y="81216"/>
                    </a:cubicBezTo>
                    <a:cubicBezTo>
                      <a:pt x="256698" y="81205"/>
                      <a:pt x="256077" y="81206"/>
                      <a:pt x="255457" y="81219"/>
                    </a:cubicBezTo>
                    <a:cubicBezTo>
                      <a:pt x="230186" y="78871"/>
                      <a:pt x="207796" y="97453"/>
                      <a:pt x="205448" y="122724"/>
                    </a:cubicBezTo>
                    <a:cubicBezTo>
                      <a:pt x="205185" y="125552"/>
                      <a:pt x="205185" y="128399"/>
                      <a:pt x="205448" y="131228"/>
                    </a:cubicBezTo>
                    <a:lnTo>
                      <a:pt x="205448" y="134300"/>
                    </a:lnTo>
                    <a:lnTo>
                      <a:pt x="170429" y="134300"/>
                    </a:lnTo>
                    <a:lnTo>
                      <a:pt x="170429" y="131228"/>
                    </a:lnTo>
                    <a:cubicBezTo>
                      <a:pt x="167775" y="86859"/>
                      <a:pt x="201592" y="48739"/>
                      <a:pt x="245961" y="46085"/>
                    </a:cubicBezTo>
                    <a:cubicBezTo>
                      <a:pt x="249124" y="45895"/>
                      <a:pt x="252294" y="45893"/>
                      <a:pt x="255457" y="46077"/>
                    </a:cubicBezTo>
                    <a:cubicBezTo>
                      <a:pt x="301938" y="45532"/>
                      <a:pt x="340062" y="82769"/>
                      <a:pt x="340607" y="129251"/>
                    </a:cubicBezTo>
                    <a:cubicBezTo>
                      <a:pt x="340615" y="129909"/>
                      <a:pt x="340615" y="130569"/>
                      <a:pt x="340607" y="131228"/>
                    </a:cubicBezTo>
                    <a:cubicBezTo>
                      <a:pt x="341800" y="171018"/>
                      <a:pt x="312530" y="205186"/>
                      <a:pt x="273028" y="210112"/>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endParaRPr lang="en-US"/>
              </a:p>
            </p:txBody>
          </p:sp>
        </p:grpSp>
      </p:grpSp>
    </p:spTree>
    <p:extLst>
      <p:ext uri="{BB962C8B-B14F-4D97-AF65-F5344CB8AC3E}">
        <p14:creationId xmlns:p14="http://schemas.microsoft.com/office/powerpoint/2010/main" val="241105386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hank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13" name="IA - Iowa">
            <a:extLst>
              <a:ext uri="{FF2B5EF4-FFF2-40B4-BE49-F238E27FC236}">
                <a16:creationId xmlns:a16="http://schemas.microsoft.com/office/drawing/2014/main" id="{DD493446-D46E-4C4D-810B-ADA1ACF150D8}"/>
              </a:ext>
              <a:ext uri="{C183D7F6-B498-43B3-948B-1728B52AA6E4}">
                <adec:decorative xmlns:adec="http://schemas.microsoft.com/office/drawing/2017/decorative" xmlns="" val="1"/>
              </a:ext>
            </a:extLst>
          </p:cNvPr>
          <p:cNvSpPr/>
          <p:nvPr userDrawn="1"/>
        </p:nvSpPr>
        <p:spPr>
          <a:xfrm>
            <a:off x="2286925" y="812800"/>
            <a:ext cx="7618150" cy="4945126"/>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101600">
            <a:gradFill flip="none" rotWithShape="1">
              <a:gsLst>
                <a:gs pos="21000">
                  <a:schemeClr val="accent2"/>
                </a:gs>
                <a:gs pos="100000">
                  <a:schemeClr val="accent3">
                    <a:lumMod val="65000"/>
                    <a:lumOff val="35000"/>
                  </a:schemeClr>
                </a:gs>
              </a:gsLst>
              <a:lin ang="4800000" scaled="0"/>
              <a:tileRect/>
            </a:gradFill>
            <a:miter lim="800000"/>
          </a:ln>
          <a:effectLst>
            <a:glow rad="139700">
              <a:schemeClr val="bg1">
                <a:alpha val="9000"/>
              </a:schemeClr>
            </a:glow>
            <a:innerShdw blurRad="203200" dist="1143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2781300" y="1562100"/>
            <a:ext cx="6743699" cy="3446526"/>
          </a:xfrm>
        </p:spPr>
        <p:txBody>
          <a:bodyPr rIns="0">
            <a:noAutofit/>
          </a:bodyPr>
          <a:lstStyle>
            <a:lvl1pPr algn="ctr">
              <a:defRPr sz="8800">
                <a:solidFill>
                  <a:schemeClr val="accent3">
                    <a:lumMod val="20000"/>
                    <a:lumOff val="80000"/>
                  </a:schemeClr>
                </a:solidFill>
              </a:defRPr>
            </a:lvl1pPr>
          </a:lstStyle>
          <a:p>
            <a:r>
              <a:rPr lang="en-US" dirty="0"/>
              <a:t>Click to Add “Thank You”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1478121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userDrawn="1">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userDrawn="1">
            <p:ph type="title" hasCustomPrompt="1"/>
          </p:nvPr>
        </p:nvSpPr>
        <p:spPr>
          <a:xfrm>
            <a:off x="4991101" y="482600"/>
            <a:ext cx="6146800" cy="1231900"/>
          </a:xfrm>
        </p:spPr>
        <p:txBody>
          <a:bodyPr rIns="0" anchor="t">
            <a:noAutofit/>
          </a:bodyPr>
          <a:lstStyle>
            <a:lvl1pPr>
              <a:defRPr sz="8000"/>
            </a:lvl1pPr>
          </a:lstStyle>
          <a:p>
            <a:r>
              <a:rPr lang="en-US" dirty="0"/>
              <a:t>Add Title</a:t>
            </a:r>
          </a:p>
        </p:txBody>
      </p:sp>
      <p:sp>
        <p:nvSpPr>
          <p:cNvPr id="16" name="Content Placeholder 2">
            <a:extLst>
              <a:ext uri="{FF2B5EF4-FFF2-40B4-BE49-F238E27FC236}">
                <a16:creationId xmlns:a16="http://schemas.microsoft.com/office/drawing/2014/main" id="{FF68D1F1-9DD7-48D6-B3CB-F960A7C18057}"/>
              </a:ext>
            </a:extLst>
          </p:cNvPr>
          <p:cNvSpPr>
            <a:spLocks noGrp="1"/>
          </p:cNvSpPr>
          <p:nvPr>
            <p:ph idx="1" hasCustomPrompt="1"/>
          </p:nvPr>
        </p:nvSpPr>
        <p:spPr>
          <a:xfrm>
            <a:off x="4076700" y="1993900"/>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26" name="Content Placeholder 2">
            <a:extLst>
              <a:ext uri="{FF2B5EF4-FFF2-40B4-BE49-F238E27FC236}">
                <a16:creationId xmlns:a16="http://schemas.microsoft.com/office/drawing/2014/main" id="{0D203E06-9302-4E32-AFD5-7DA74AFC1F11}"/>
              </a:ext>
            </a:extLst>
          </p:cNvPr>
          <p:cNvSpPr>
            <a:spLocks noGrp="1"/>
          </p:cNvSpPr>
          <p:nvPr>
            <p:ph idx="13" hasCustomPrompt="1"/>
          </p:nvPr>
        </p:nvSpPr>
        <p:spPr>
          <a:xfrm>
            <a:off x="8152408" y="2010228"/>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userDrawn="1">
            <p:ph type="ftr" sz="quarter" idx="11"/>
          </p:nvPr>
        </p:nvSpPr>
        <p:spPr/>
        <p:txBody>
          <a:bodyPr/>
          <a:lstStyle/>
          <a:p>
            <a:endParaRPr lang="en-US"/>
          </a:p>
        </p:txBody>
      </p:sp>
      <p:grpSp>
        <p:nvGrpSpPr>
          <p:cNvPr id="6" name="Group 5">
            <a:extLst>
              <a:ext uri="{FF2B5EF4-FFF2-40B4-BE49-F238E27FC236}">
                <a16:creationId xmlns:a16="http://schemas.microsoft.com/office/drawing/2014/main" id="{E6921176-23F8-447B-84F4-6723FB4C5B6C}"/>
              </a:ext>
              <a:ext uri="{C183D7F6-B498-43B3-948B-1728B52AA6E4}">
                <adec:decorative xmlns:adec="http://schemas.microsoft.com/office/drawing/2017/decorative" xmlns="" val="1"/>
              </a:ext>
            </a:extLst>
          </p:cNvPr>
          <p:cNvGrpSpPr/>
          <p:nvPr userDrawn="1"/>
        </p:nvGrpSpPr>
        <p:grpSpPr>
          <a:xfrm>
            <a:off x="0" y="0"/>
            <a:ext cx="3715657" cy="5651500"/>
            <a:chOff x="0"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xmlns="" val="1"/>
                </a:ext>
              </a:extLst>
            </p:cNvPr>
            <p:cNvSpPr/>
            <p:nvPr userDrawn="1"/>
          </p:nvSpPr>
          <p:spPr>
            <a:xfrm>
              <a:off x="0"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Email Envelope Icon">
              <a:extLst>
                <a:ext uri="{FF2B5EF4-FFF2-40B4-BE49-F238E27FC236}">
                  <a16:creationId xmlns:a16="http://schemas.microsoft.com/office/drawing/2014/main" id="{ECE98294-3F77-43CC-9A79-9F5EF7D05A1C}"/>
                </a:ext>
                <a:ext uri="{C183D7F6-B498-43B3-948B-1728B52AA6E4}">
                  <adec:decorative xmlns:adec="http://schemas.microsoft.com/office/drawing/2017/decorative" xmlns="" val="1"/>
                </a:ext>
              </a:extLst>
            </p:cNvPr>
            <p:cNvGrpSpPr/>
            <p:nvPr userDrawn="1"/>
          </p:nvGrpSpPr>
          <p:grpSpPr>
            <a:xfrm>
              <a:off x="567870" y="1773011"/>
              <a:ext cx="1914072" cy="2105479"/>
              <a:chOff x="9415617" y="2376261"/>
              <a:chExt cx="1914072" cy="2105479"/>
            </a:xfrm>
          </p:grpSpPr>
          <p:grpSp>
            <p:nvGrpSpPr>
              <p:cNvPr id="18" name="Group 17">
                <a:extLst>
                  <a:ext uri="{FF2B5EF4-FFF2-40B4-BE49-F238E27FC236}">
                    <a16:creationId xmlns:a16="http://schemas.microsoft.com/office/drawing/2014/main" id="{52012F40-347C-4A78-B1F4-90F53D3F76EE}"/>
                  </a:ext>
                  <a:ext uri="{C183D7F6-B498-43B3-948B-1728B52AA6E4}">
                    <adec:decorative xmlns:adec="http://schemas.microsoft.com/office/drawing/2017/decorative" xmlns="" val="1"/>
                  </a:ext>
                </a:extLst>
              </p:cNvPr>
              <p:cNvGrpSpPr/>
              <p:nvPr userDrawn="1"/>
            </p:nvGrpSpPr>
            <p:grpSpPr>
              <a:xfrm>
                <a:off x="9415617" y="2376261"/>
                <a:ext cx="1914072" cy="2105479"/>
                <a:chOff x="8746030" y="2376261"/>
                <a:chExt cx="1914072" cy="2105479"/>
              </a:xfrm>
            </p:grpSpPr>
            <p:sp>
              <p:nvSpPr>
                <p:cNvPr id="22" name="Rectangle 21">
                  <a:extLst>
                    <a:ext uri="{FF2B5EF4-FFF2-40B4-BE49-F238E27FC236}">
                      <a16:creationId xmlns:a16="http://schemas.microsoft.com/office/drawing/2014/main" id="{196A69F6-874A-48E2-8996-A2EDC280271B}"/>
                    </a:ext>
                  </a:extLst>
                </p:cNvPr>
                <p:cNvSpPr/>
                <p:nvPr userDrawn="1"/>
              </p:nvSpPr>
              <p:spPr>
                <a:xfrm>
                  <a:off x="9163050" y="2676525"/>
                  <a:ext cx="1123950" cy="1127760"/>
                </a:xfrm>
                <a:prstGeom prst="rect">
                  <a:avLst/>
                </a:prstGeom>
                <a:gradFill flip="none" rotWithShape="1">
                  <a:gsLst>
                    <a:gs pos="74000">
                      <a:schemeClr val="bg2"/>
                    </a:gs>
                    <a:gs pos="100000">
                      <a:schemeClr val="accent6">
                        <a:lumMod val="72000"/>
                        <a:lumOff val="28000"/>
                      </a:schemeClr>
                    </a:gs>
                    <a:gs pos="6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11">
                  <a:extLst>
                    <a:ext uri="{FF2B5EF4-FFF2-40B4-BE49-F238E27FC236}">
                      <a16:creationId xmlns:a16="http://schemas.microsoft.com/office/drawing/2014/main" id="{0A2E6D62-5DBD-42B1-B26B-B79DB8DA6E81}"/>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bg2">
                        <a:lumMod val="78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E3A751F-B165-4390-9088-A6C4DB3DFC99}"/>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25" name="Freeform: Shape 24">
                  <a:extLst>
                    <a:ext uri="{FF2B5EF4-FFF2-40B4-BE49-F238E27FC236}">
                      <a16:creationId xmlns:a16="http://schemas.microsoft.com/office/drawing/2014/main" id="{C067AAA7-7990-4FF9-9F68-BEB0FD1DAD7E}"/>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grpSp>
          <p:sp>
            <p:nvSpPr>
              <p:cNvPr id="19" name="Isosceles Triangle 18">
                <a:extLst>
                  <a:ext uri="{FF2B5EF4-FFF2-40B4-BE49-F238E27FC236}">
                    <a16:creationId xmlns:a16="http://schemas.microsoft.com/office/drawing/2014/main" id="{9ED5B59D-C0E5-4254-A856-D2DFC945E0D6}"/>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7F8EF668-5004-45C8-8CED-8731C383E589}"/>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B2E7F058-F86C-4EFD-A3CC-53CAD7B10257}"/>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3222291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817639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5F947-CE06-4D82-A346-55E10B40CCEA}"/>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3" name="Footer Placeholder 2">
            <a:extLst>
              <a:ext uri="{FF2B5EF4-FFF2-40B4-BE49-F238E27FC236}">
                <a16:creationId xmlns:a16="http://schemas.microsoft.com/office/drawing/2014/main" id="{AFC98DD9-6CF2-49DD-AA4E-5664C110DF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7673619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23B51AE-AFCD-4416-A018-50A875324242}"/>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31F9A9E3-2089-4086-9556-C412056EED1B}"/>
              </a:ext>
            </a:extLst>
          </p:cNvPr>
          <p:cNvSpPr>
            <a:spLocks noGrp="1"/>
          </p:cNvSpPr>
          <p:nvPr>
            <p:ph type="title"/>
          </p:nvPr>
        </p:nvSpPr>
        <p:spPr>
          <a:xfrm>
            <a:off x="839788" y="457200"/>
            <a:ext cx="3932237" cy="2286000"/>
          </a:xfrm>
        </p:spPr>
        <p:txBody>
          <a:bodyPr anchor="ctr">
            <a:normAutofit/>
          </a:bodyPr>
          <a:lstStyle>
            <a:lvl1pPr>
              <a:defRPr sz="3600"/>
            </a:lvl1pPr>
          </a:lstStyle>
          <a:p>
            <a:r>
              <a:rPr lang="en-US" dirty="0"/>
              <a:t>Click to edit Master title style</a:t>
            </a:r>
          </a:p>
        </p:txBody>
      </p:sp>
      <p:sp>
        <p:nvSpPr>
          <p:cNvPr id="4" name="Text Placeholder 3">
            <a:extLst>
              <a:ext uri="{FF2B5EF4-FFF2-40B4-BE49-F238E27FC236}">
                <a16:creationId xmlns:a16="http://schemas.microsoft.com/office/drawing/2014/main" id="{A59B4535-1EE6-4F3B-8594-E72D8F8E06D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3F1921AA-8D3D-496B-ADD0-076168BD6785}"/>
              </a:ext>
            </a:extLst>
          </p:cNvPr>
          <p:cNvSpPr>
            <a:spLocks noGrp="1"/>
          </p:cNvSpPr>
          <p:nvPr>
            <p:ph idx="1"/>
          </p:nvPr>
        </p:nvSpPr>
        <p:spPr>
          <a:xfrm>
            <a:off x="5183188" y="457201"/>
            <a:ext cx="6172200" cy="5403850"/>
          </a:xfrm>
        </p:spPr>
        <p:txBody>
          <a:bodyPr anchor="ct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D8E34D2E-BABE-4FE6-B514-650BE3B0C50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0592477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353F8D0-F179-447C-AEBB-A4ABC4F5A849}"/>
              </a:ext>
            </a:extLst>
          </p:cNvPr>
          <p:cNvSpPr>
            <a:spLocks noGrp="1"/>
          </p:cNvSpPr>
          <p:nvPr>
            <p:ph type="sldNum" sz="quarter" idx="12"/>
          </p:nvPr>
        </p:nvSpPr>
        <p:spPr>
          <a:xfrm>
            <a:off x="11397395" y="6470500"/>
            <a:ext cx="470670" cy="212900"/>
          </a:xfrm>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40FD4A13-BC7F-4E53-8C94-B2E5F7E7312F}"/>
              </a:ext>
            </a:extLst>
          </p:cNvPr>
          <p:cNvSpPr>
            <a:spLocks noGrp="1"/>
          </p:cNvSpPr>
          <p:nvPr>
            <p:ph type="title"/>
          </p:nvPr>
        </p:nvSpPr>
        <p:spPr>
          <a:xfrm>
            <a:off x="839788" y="457200"/>
            <a:ext cx="3932237" cy="2286000"/>
          </a:xfrm>
        </p:spPr>
        <p:txBody>
          <a:bodyPr anchor="ctr">
            <a:normAutofit/>
          </a:bodyPr>
          <a:lstStyle>
            <a:lvl1pPr>
              <a:defRPr sz="3600"/>
            </a:lvl1pPr>
          </a:lstStyle>
          <a:p>
            <a:r>
              <a:rPr lang="en-US" dirty="0"/>
              <a:t>Click to edit Master title style</a:t>
            </a:r>
          </a:p>
        </p:txBody>
      </p:sp>
      <p:sp>
        <p:nvSpPr>
          <p:cNvPr id="4" name="Text Placeholder 3">
            <a:extLst>
              <a:ext uri="{FF2B5EF4-FFF2-40B4-BE49-F238E27FC236}">
                <a16:creationId xmlns:a16="http://schemas.microsoft.com/office/drawing/2014/main" id="{6006D1EA-229C-4F68-9F8B-E91D5497A92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4F45F66-2234-4460-8FB1-D8D1DFEC0600}"/>
              </a:ext>
            </a:extLst>
          </p:cNvPr>
          <p:cNvSpPr>
            <a:spLocks noGrp="1"/>
          </p:cNvSpPr>
          <p:nvPr>
            <p:ph type="pic" idx="1" hasCustomPrompt="1"/>
          </p:nvPr>
        </p:nvSpPr>
        <p:spPr>
          <a:xfrm>
            <a:off x="5183188" y="457201"/>
            <a:ext cx="6172200" cy="5403850"/>
          </a:xfrm>
          <a:solidFill>
            <a:schemeClr val="bg2"/>
          </a:solidFill>
        </p:spPr>
        <p:txBody>
          <a:bodyPr tIns="182880" bIns="182880" anchor="t">
            <a:normAutofit/>
          </a:bodyPr>
          <a:lstStyle>
            <a:lvl1pPr marL="0" indent="0" algn="ctr">
              <a:buNone/>
              <a:defRPr sz="28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6" name="Footer Placeholder 5">
            <a:extLst>
              <a:ext uri="{FF2B5EF4-FFF2-40B4-BE49-F238E27FC236}">
                <a16:creationId xmlns:a16="http://schemas.microsoft.com/office/drawing/2014/main" id="{725596F8-33F6-498A-94D8-BE4B1962810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8959467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2" name="Title 1">
            <a:extLst>
              <a:ext uri="{FF2B5EF4-FFF2-40B4-BE49-F238E27FC236}">
                <a16:creationId xmlns:a16="http://schemas.microsoft.com/office/drawing/2014/main" id="{5462ED9B-89A9-4C6F-9890-6AA52851A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14659113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C17A1AED-C981-43D8-AED5-DAD890471D8E}"/>
              </a:ext>
            </a:extLst>
          </p:cNvPr>
          <p:cNvSpPr>
            <a:spLocks noGrp="1"/>
          </p:cNvSpPr>
          <p:nvPr>
            <p:ph type="title" hasCustomPrompt="1"/>
          </p:nvPr>
        </p:nvSpPr>
        <p:spPr/>
        <p:txBody>
          <a:bodyPr/>
          <a:lstStyle>
            <a:lvl1pPr>
              <a:defRPr/>
            </a:lvl1pPr>
          </a:lstStyle>
          <a:p>
            <a:r>
              <a:rPr lang="en-US" dirty="0"/>
              <a:t>Click to Edit Heading for a Speaker/Presenter/Moderator</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017588" y="1918280"/>
            <a:ext cx="2513012" cy="2513012"/>
          </a:xfrm>
          <a:prstGeom prst="ellipse">
            <a:avLst/>
          </a:prstGeom>
          <a:solidFill>
            <a:schemeClr val="bg2"/>
          </a:solidFill>
        </p:spPr>
        <p:txBody>
          <a:bodyPr lIns="0" tIns="0" rIns="0" bIns="0" anchor="t">
            <a:normAutofit/>
          </a:bodyPr>
          <a:lstStyle>
            <a:lvl1pPr marL="0" indent="0" algn="ctr">
              <a:buNone/>
              <a:defRPr sz="12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076700" y="1473201"/>
            <a:ext cx="7823200" cy="3403170"/>
          </a:xfrm>
        </p:spPr>
        <p:txBody>
          <a:bodyPr anchor="ctr"/>
          <a:lstStyle>
            <a:lvl1pPr marL="0" indent="0">
              <a:buNone/>
              <a:defRPr sz="3200" b="1">
                <a:latin typeface="+mj-lt"/>
              </a:defRPr>
            </a:lvl1pPr>
            <a:lvl2pPr marL="457200" indent="0">
              <a:buNone/>
              <a:defRPr i="1">
                <a:solidFill>
                  <a:schemeClr val="accent1"/>
                </a:solidFill>
              </a:defRPr>
            </a:lvl2pPr>
            <a:lvl3pPr marL="457200" indent="0">
              <a:buNone/>
              <a:defRPr sz="2400">
                <a:solidFill>
                  <a:schemeClr val="tx2"/>
                </a:solidFill>
              </a:defRPr>
            </a:lvl3pPr>
            <a:lvl4pPr marL="822960" indent="-365760">
              <a:spcBef>
                <a:spcPts val="1200"/>
              </a:spcBef>
              <a:buClr>
                <a:schemeClr val="accent3"/>
              </a:buClr>
              <a:buFont typeface="Wingdings" panose="05000000000000000000" pitchFamily="2" charset="2"/>
              <a:buChar char="*"/>
              <a:defRPr sz="2000" u="sng">
                <a:solidFill>
                  <a:schemeClr val="accent2"/>
                </a:solidFill>
              </a:defRPr>
            </a:lvl4pPr>
            <a:lvl5pPr marL="822960" indent="-338328">
              <a:buClr>
                <a:schemeClr val="accent4"/>
              </a:buClr>
              <a:buFont typeface="Wingdings" panose="05000000000000000000" pitchFamily="2" charset="2"/>
              <a:buChar char=")"/>
              <a:defRPr sz="20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40948687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4277B377-C03C-4A08-B794-F24AAE6B116B}"/>
              </a:ext>
            </a:extLst>
          </p:cNvPr>
          <p:cNvSpPr>
            <a:spLocks noGrp="1"/>
          </p:cNvSpPr>
          <p:nvPr>
            <p:ph type="title" hasCustomPrompt="1"/>
          </p:nvPr>
        </p:nvSpPr>
        <p:spPr/>
        <p:txBody>
          <a:bodyPr/>
          <a:lstStyle>
            <a:lvl1pPr>
              <a:defRPr/>
            </a:lvl1pPr>
          </a:lstStyle>
          <a:p>
            <a:r>
              <a:rPr lang="en-US" dirty="0"/>
              <a:t>Click to Edit Heading for Two Speakers/Presenters/Moderators</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843651" y="1333072"/>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636278" y="1173964"/>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12" name="Picture Placeholder 2">
            <a:extLst>
              <a:ext uri="{FF2B5EF4-FFF2-40B4-BE49-F238E27FC236}">
                <a16:creationId xmlns:a16="http://schemas.microsoft.com/office/drawing/2014/main" id="{300B5453-0C46-40AD-A111-35B281A100C5}"/>
              </a:ext>
            </a:extLst>
          </p:cNvPr>
          <p:cNvSpPr>
            <a:spLocks noGrp="1" noChangeAspect="1"/>
          </p:cNvSpPr>
          <p:nvPr>
            <p:ph type="pic" idx="12" hasCustomPrompt="1"/>
          </p:nvPr>
        </p:nvSpPr>
        <p:spPr>
          <a:xfrm>
            <a:off x="1843651" y="3843756"/>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11" name="Content Placeholder 2">
            <a:extLst>
              <a:ext uri="{FF2B5EF4-FFF2-40B4-BE49-F238E27FC236}">
                <a16:creationId xmlns:a16="http://schemas.microsoft.com/office/drawing/2014/main" id="{E10949FC-4B14-4C00-9BF4-F6D85563D9C8}"/>
              </a:ext>
            </a:extLst>
          </p:cNvPr>
          <p:cNvSpPr>
            <a:spLocks noGrp="1"/>
          </p:cNvSpPr>
          <p:nvPr>
            <p:ph idx="11" hasCustomPrompt="1"/>
          </p:nvPr>
        </p:nvSpPr>
        <p:spPr>
          <a:xfrm>
            <a:off x="4636278" y="3684648"/>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246738137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resenters (3)">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734EBE89-8E9C-4C1C-9D78-F0A5E571AC7A}"/>
              </a:ext>
            </a:extLst>
          </p:cNvPr>
          <p:cNvSpPr>
            <a:spLocks noGrp="1"/>
          </p:cNvSpPr>
          <p:nvPr>
            <p:ph type="title" hasCustomPrompt="1"/>
          </p:nvPr>
        </p:nvSpPr>
        <p:spPr/>
        <p:txBody>
          <a:bodyPr/>
          <a:lstStyle>
            <a:lvl1pPr>
              <a:defRPr/>
            </a:lvl1pPr>
          </a:lstStyle>
          <a:p>
            <a:r>
              <a:rPr lang="en-US" dirty="0"/>
              <a:t>Click to Edit Heading for Three Speakers/Presenters/Moderators</a:t>
            </a:r>
          </a:p>
        </p:txBody>
      </p:sp>
      <p:sp>
        <p:nvSpPr>
          <p:cNvPr id="27" name="Picture Placeholder 2">
            <a:extLst>
              <a:ext uri="{FF2B5EF4-FFF2-40B4-BE49-F238E27FC236}">
                <a16:creationId xmlns:a16="http://schemas.microsoft.com/office/drawing/2014/main" id="{62499230-AF7C-4238-888E-89903AC4656A}"/>
              </a:ext>
            </a:extLst>
          </p:cNvPr>
          <p:cNvSpPr>
            <a:spLocks noGrp="1" noChangeAspect="1"/>
          </p:cNvSpPr>
          <p:nvPr>
            <p:ph type="pic" idx="10" hasCustomPrompt="1"/>
          </p:nvPr>
        </p:nvSpPr>
        <p:spPr>
          <a:xfrm>
            <a:off x="12979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28" name="Content Placeholder 2">
            <a:extLst>
              <a:ext uri="{FF2B5EF4-FFF2-40B4-BE49-F238E27FC236}">
                <a16:creationId xmlns:a16="http://schemas.microsoft.com/office/drawing/2014/main" id="{41C1DECE-EFC7-43BE-B4CC-28B6AE7BA833}"/>
              </a:ext>
            </a:extLst>
          </p:cNvPr>
          <p:cNvSpPr>
            <a:spLocks noGrp="1"/>
          </p:cNvSpPr>
          <p:nvPr>
            <p:ph idx="1" hasCustomPrompt="1"/>
          </p:nvPr>
        </p:nvSpPr>
        <p:spPr>
          <a:xfrm>
            <a:off x="4953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29" name="Picture Placeholder 2">
            <a:extLst>
              <a:ext uri="{FF2B5EF4-FFF2-40B4-BE49-F238E27FC236}">
                <a16:creationId xmlns:a16="http://schemas.microsoft.com/office/drawing/2014/main" id="{E82EA4F1-6461-4661-A20B-CEA08809C005}"/>
              </a:ext>
            </a:extLst>
          </p:cNvPr>
          <p:cNvSpPr>
            <a:spLocks noGrp="1" noChangeAspect="1"/>
          </p:cNvSpPr>
          <p:nvPr>
            <p:ph type="pic" idx="12" hasCustomPrompt="1"/>
          </p:nvPr>
        </p:nvSpPr>
        <p:spPr>
          <a:xfrm>
            <a:off x="52730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0" name="Content Placeholder 2">
            <a:extLst>
              <a:ext uri="{FF2B5EF4-FFF2-40B4-BE49-F238E27FC236}">
                <a16:creationId xmlns:a16="http://schemas.microsoft.com/office/drawing/2014/main" id="{140E9AA1-7C6D-470B-9267-AD5E31695A12}"/>
              </a:ext>
            </a:extLst>
          </p:cNvPr>
          <p:cNvSpPr>
            <a:spLocks noGrp="1"/>
          </p:cNvSpPr>
          <p:nvPr>
            <p:ph idx="11" hasCustomPrompt="1"/>
          </p:nvPr>
        </p:nvSpPr>
        <p:spPr>
          <a:xfrm>
            <a:off x="44704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31" name="Picture Placeholder 2">
            <a:extLst>
              <a:ext uri="{FF2B5EF4-FFF2-40B4-BE49-F238E27FC236}">
                <a16:creationId xmlns:a16="http://schemas.microsoft.com/office/drawing/2014/main" id="{072B9F31-4BEE-4EAB-AAEA-0F01E168B628}"/>
              </a:ext>
            </a:extLst>
          </p:cNvPr>
          <p:cNvSpPr>
            <a:spLocks noGrp="1" noChangeAspect="1"/>
          </p:cNvSpPr>
          <p:nvPr>
            <p:ph type="pic" idx="14" hasCustomPrompt="1"/>
          </p:nvPr>
        </p:nvSpPr>
        <p:spPr>
          <a:xfrm>
            <a:off x="92481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2" name="Content Placeholder 2">
            <a:extLst>
              <a:ext uri="{FF2B5EF4-FFF2-40B4-BE49-F238E27FC236}">
                <a16:creationId xmlns:a16="http://schemas.microsoft.com/office/drawing/2014/main" id="{F44B3AC4-6946-45D2-81B0-3D52E9F2E172}"/>
              </a:ext>
            </a:extLst>
          </p:cNvPr>
          <p:cNvSpPr>
            <a:spLocks noGrp="1"/>
          </p:cNvSpPr>
          <p:nvPr>
            <p:ph idx="13" hasCustomPrompt="1"/>
          </p:nvPr>
        </p:nvSpPr>
        <p:spPr>
          <a:xfrm>
            <a:off x="84455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33" name="Footer Placeholder 4">
            <a:extLst>
              <a:ext uri="{FF2B5EF4-FFF2-40B4-BE49-F238E27FC236}">
                <a16:creationId xmlns:a16="http://schemas.microsoft.com/office/drawing/2014/main" id="{AC492D77-2FB7-4259-BCA3-36CE01D4AC8E}"/>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211337937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0A224A-09BA-49FB-A449-9C717AFDBFE0}"/>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1417D40D-4407-450D-B271-D32A435C660E}"/>
              </a:ext>
            </a:extLst>
          </p:cNvPr>
          <p:cNvSpPr>
            <a:spLocks noGrp="1"/>
          </p:cNvSpPr>
          <p:nvPr>
            <p:ph type="title" hasCustomPrompt="1"/>
          </p:nvPr>
        </p:nvSpPr>
        <p:spPr>
          <a:xfrm>
            <a:off x="831850" y="1179690"/>
            <a:ext cx="10515600" cy="2852737"/>
          </a:xfrm>
        </p:spPr>
        <p:txBody>
          <a:bodyPr anchor="ctr"/>
          <a:lstStyle>
            <a:lvl1pPr>
              <a:lnSpc>
                <a:spcPct val="100000"/>
              </a:lnSpc>
              <a:defRPr sz="6000" cap="none" baseline="0">
                <a:latin typeface="+mn-lt"/>
              </a:defRPr>
            </a:lvl1pPr>
          </a:lstStyle>
          <a:p>
            <a:r>
              <a:rPr lang="en-US" dirty="0"/>
              <a:t>Click to Add Section Title</a:t>
            </a:r>
          </a:p>
        </p:txBody>
      </p:sp>
      <p:sp>
        <p:nvSpPr>
          <p:cNvPr id="3" name="Text Placeholder 2">
            <a:extLst>
              <a:ext uri="{FF2B5EF4-FFF2-40B4-BE49-F238E27FC236}">
                <a16:creationId xmlns:a16="http://schemas.microsoft.com/office/drawing/2014/main" id="{B6DEAB39-A7F5-4FAC-83F2-1FD6FAD15D8D}"/>
              </a:ext>
            </a:extLst>
          </p:cNvPr>
          <p:cNvSpPr>
            <a:spLocks noGrp="1"/>
          </p:cNvSpPr>
          <p:nvPr>
            <p:ph type="body" idx="1" hasCustomPrompt="1"/>
          </p:nvPr>
        </p:nvSpPr>
        <p:spPr>
          <a:xfrm>
            <a:off x="831850" y="4589463"/>
            <a:ext cx="10515600" cy="1500187"/>
          </a:xfrm>
        </p:spPr>
        <p:txBody>
          <a:bodyPr anchor="ctr">
            <a:normAutofit/>
          </a:bodyPr>
          <a:lstStyle>
            <a:lvl1pPr marL="0" indent="0">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Section Subtitle.  Delete this block if it is not needed.</a:t>
            </a:r>
          </a:p>
        </p:txBody>
      </p:sp>
      <p:sp>
        <p:nvSpPr>
          <p:cNvPr id="5" name="Footer Placeholder 4">
            <a:extLst>
              <a:ext uri="{FF2B5EF4-FFF2-40B4-BE49-F238E27FC236}">
                <a16:creationId xmlns:a16="http://schemas.microsoft.com/office/drawing/2014/main" id="{B3374154-E396-4928-9070-CA935F85F616}"/>
              </a:ext>
            </a:extLst>
          </p:cNvPr>
          <p:cNvSpPr>
            <a:spLocks noGrp="1"/>
          </p:cNvSpPr>
          <p:nvPr>
            <p:ph type="ftr" sz="quarter" idx="11"/>
          </p:nvPr>
        </p:nvSpPr>
        <p:spPr/>
        <p:txBody>
          <a:bodyPr/>
          <a:lstStyle/>
          <a:p>
            <a:endParaRPr lang="en-US"/>
          </a:p>
        </p:txBody>
      </p:sp>
      <p:cxnSp>
        <p:nvCxnSpPr>
          <p:cNvPr id="7" name="Straight Connector 6">
            <a:extLst>
              <a:ext uri="{FF2B5EF4-FFF2-40B4-BE49-F238E27FC236}">
                <a16:creationId xmlns:a16="http://schemas.microsoft.com/office/drawing/2014/main" id="{B91E4622-2830-4206-B0E5-D0B2A40469D2}"/>
              </a:ext>
              <a:ext uri="{C183D7F6-B498-43B3-948B-1728B52AA6E4}">
                <adec:decorative xmlns:adec="http://schemas.microsoft.com/office/drawing/2017/decorative" xmlns="" val="1"/>
              </a:ext>
            </a:extLst>
          </p:cNvPr>
          <p:cNvCxnSpPr>
            <a:cxnSpLocks/>
          </p:cNvCxnSpPr>
          <p:nvPr userDrawn="1"/>
        </p:nvCxnSpPr>
        <p:spPr>
          <a:xfrm>
            <a:off x="0" y="4213849"/>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2F7917-C691-4D9B-AE79-977F581C2835}"/>
              </a:ext>
              <a:ext uri="{C183D7F6-B498-43B3-948B-1728B52AA6E4}">
                <adec:decorative xmlns:adec="http://schemas.microsoft.com/office/drawing/2017/decorative" xmlns="" val="1"/>
              </a:ext>
            </a:extLst>
          </p:cNvPr>
          <p:cNvCxnSpPr/>
          <p:nvPr userDrawn="1"/>
        </p:nvCxnSpPr>
        <p:spPr>
          <a:xfrm rot="10800000">
            <a:off x="0" y="976931"/>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17472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5462D4F0-5B12-4045-BE83-975415306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p:nvPr>
        </p:nvSpPr>
        <p:spPr>
          <a:xfrm>
            <a:off x="292100" y="1104900"/>
            <a:ext cx="5669280" cy="5072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p:nvPr>
        </p:nvSpPr>
        <p:spPr>
          <a:xfrm>
            <a:off x="6198785" y="1104900"/>
            <a:ext cx="5669280" cy="5072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52581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121ACFB5-F41D-436F-B367-2FC8808EDCEF}"/>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B6BA471A-9A18-4EE0-B57F-A090E3ADC2E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930F2A6-D5AB-4C14-90C9-8895E8CA7AA7}"/>
              </a:ext>
            </a:extLst>
          </p:cNvPr>
          <p:cNvSpPr>
            <a:spLocks noGrp="1"/>
          </p:cNvSpPr>
          <p:nvPr>
            <p:ph type="body" idx="1"/>
          </p:nvPr>
        </p:nvSpPr>
        <p:spPr>
          <a:xfrm>
            <a:off x="292099"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68D8408-50F4-4CA2-AE40-DF8751F54357}"/>
              </a:ext>
            </a:extLst>
          </p:cNvPr>
          <p:cNvSpPr>
            <a:spLocks noGrp="1"/>
          </p:cNvSpPr>
          <p:nvPr>
            <p:ph sz="half" idx="2"/>
          </p:nvPr>
        </p:nvSpPr>
        <p:spPr>
          <a:xfrm>
            <a:off x="292099" y="1936346"/>
            <a:ext cx="5669280" cy="42533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552415-DD22-4066-883F-590F1994DEDD}"/>
              </a:ext>
            </a:extLst>
          </p:cNvPr>
          <p:cNvSpPr>
            <a:spLocks noGrp="1"/>
          </p:cNvSpPr>
          <p:nvPr>
            <p:ph type="body" sz="quarter" idx="3"/>
          </p:nvPr>
        </p:nvSpPr>
        <p:spPr>
          <a:xfrm>
            <a:off x="6230620"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DCEE4EF-3C6C-4F17-A9C6-6F8F6FD09030}"/>
              </a:ext>
            </a:extLst>
          </p:cNvPr>
          <p:cNvSpPr>
            <a:spLocks noGrp="1"/>
          </p:cNvSpPr>
          <p:nvPr>
            <p:ph sz="quarter" idx="4"/>
          </p:nvPr>
        </p:nvSpPr>
        <p:spPr>
          <a:xfrm>
            <a:off x="6230620" y="1936346"/>
            <a:ext cx="5669280" cy="425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43F55F5-4FCB-4550-B37C-FEDEC1CECFB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8668971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897AD6F2-FB82-4A61-AF24-9F663AD2F505}"/>
              </a:ext>
            </a:extLst>
          </p:cNvPr>
          <p:cNvSpPr>
            <a:spLocks noGrp="1"/>
          </p:cNvSpPr>
          <p:nvPr>
            <p:ph type="title" hasCustomPrompt="1"/>
          </p:nvPr>
        </p:nvSpPr>
        <p:spPr/>
        <p:txBody>
          <a:bodyPr/>
          <a:lstStyle>
            <a:lvl1pPr>
              <a:defRPr/>
            </a:lvl1pPr>
          </a:lstStyle>
          <a:p>
            <a:r>
              <a:rPr lang="en-US" dirty="0"/>
              <a:t>Click to edit Agenda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2100" y="1028708"/>
            <a:ext cx="11607800" cy="4952555"/>
          </a:xfrm>
        </p:spPr>
        <p:txBody>
          <a:bodyPr/>
          <a:lstStyle>
            <a:lvl1pPr marL="548640" indent="-548640">
              <a:buSzPct val="120000"/>
              <a:buFont typeface="+mj-lt"/>
              <a:buAutoNum type="arabicPeriod"/>
              <a:defRPr/>
            </a:lvl1pPr>
            <a:lvl2pPr marL="914400">
              <a:defRPr/>
            </a:lvl2pPr>
            <a:lvl3pPr marL="123444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91571332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IA - Iowa">
            <a:extLst>
              <a:ext uri="{FF2B5EF4-FFF2-40B4-BE49-F238E27FC236}">
                <a16:creationId xmlns:a16="http://schemas.microsoft.com/office/drawing/2014/main" id="{7E519EC3-B875-488A-84FE-7C98D1FB8895}"/>
              </a:ext>
              <a:ext uri="{C183D7F6-B498-43B3-948B-1728B52AA6E4}">
                <adec:decorative xmlns:adec="http://schemas.microsoft.com/office/drawing/2017/decorative" xmlns="" val="1"/>
              </a:ext>
            </a:extLst>
          </p:cNvPr>
          <p:cNvSpPr/>
          <p:nvPr/>
        </p:nvSpPr>
        <p:spPr>
          <a:xfrm>
            <a:off x="11365560" y="6403524"/>
            <a:ext cx="534340" cy="346853"/>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0">
                  <a:schemeClr val="accent2"/>
                </a:gs>
                <a:gs pos="100000">
                  <a:schemeClr val="accent1"/>
                </a:gs>
              </a:gsLst>
              <a:lin ang="13500000" scaled="1"/>
              <a:tileRect/>
            </a:gradFill>
          </a:ln>
          <a:effectLst>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6" name="Slide Number Placeholder 5">
            <a:extLst>
              <a:ext uri="{FF2B5EF4-FFF2-40B4-BE49-F238E27FC236}">
                <a16:creationId xmlns:a16="http://schemas.microsoft.com/office/drawing/2014/main" id="{C9D58CF0-20AB-4E66-8A54-3C7048C59C3F}"/>
              </a:ext>
            </a:extLst>
          </p:cNvPr>
          <p:cNvSpPr>
            <a:spLocks noGrp="1"/>
          </p:cNvSpPr>
          <p:nvPr userDrawn="1">
            <p:ph type="sldNum" sz="quarter" idx="4"/>
          </p:nvPr>
        </p:nvSpPr>
        <p:spPr>
          <a:xfrm>
            <a:off x="11397395" y="6470500"/>
            <a:ext cx="470670" cy="212900"/>
          </a:xfrm>
          <a:prstGeom prst="rect">
            <a:avLst/>
          </a:prstGeom>
        </p:spPr>
        <p:txBody>
          <a:bodyPr vert="horz" lIns="0" tIns="45720" rIns="0" bIns="45720" rtlCol="0" anchor="ctr"/>
          <a:lstStyle>
            <a:lvl1pPr algn="ctr">
              <a:defRPr sz="1400" b="1" spc="50" baseline="0">
                <a:solidFill>
                  <a:schemeClr val="bg1"/>
                </a:solidFill>
                <a:latin typeface="+mn-lt"/>
              </a:defRPr>
            </a:lvl1pPr>
          </a:lstStyle>
          <a:p>
            <a:fld id="{D307F087-50E8-4976-AA50-2FC07D62CDFA}" type="slidenum">
              <a:rPr lang="en-US" smtClean="0"/>
              <a:pPr/>
              <a:t>‹#›</a:t>
            </a:fld>
            <a:endParaRPr lang="en-US" dirty="0"/>
          </a:p>
        </p:txBody>
      </p:sp>
      <p:sp>
        <p:nvSpPr>
          <p:cNvPr id="2" name="Title Placeholder 1">
            <a:extLst>
              <a:ext uri="{FF2B5EF4-FFF2-40B4-BE49-F238E27FC236}">
                <a16:creationId xmlns:a16="http://schemas.microsoft.com/office/drawing/2014/main" id="{25F6779F-58CA-4AE9-8AD5-6B0AAD86A1B9}"/>
              </a:ext>
            </a:extLst>
          </p:cNvPr>
          <p:cNvSpPr>
            <a:spLocks noGrp="1"/>
          </p:cNvSpPr>
          <p:nvPr userDrawn="1">
            <p:ph type="title"/>
          </p:nvPr>
        </p:nvSpPr>
        <p:spPr>
          <a:xfrm>
            <a:off x="292100" y="221024"/>
            <a:ext cx="11607800" cy="68643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2FB724E-38A9-4B7C-9411-6FB7AA9B5B31}"/>
              </a:ext>
            </a:extLst>
          </p:cNvPr>
          <p:cNvSpPr>
            <a:spLocks noGrp="1"/>
          </p:cNvSpPr>
          <p:nvPr userDrawn="1">
            <p:ph type="body" idx="1"/>
          </p:nvPr>
        </p:nvSpPr>
        <p:spPr>
          <a:xfrm>
            <a:off x="292100" y="1028708"/>
            <a:ext cx="11607800" cy="49525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746DC723-9D81-4CDF-A535-A3EF57CB3F6F}"/>
              </a:ext>
              <a:ext uri="{C183D7F6-B498-43B3-948B-1728B52AA6E4}">
                <adec:decorative xmlns:adec="http://schemas.microsoft.com/office/drawing/2017/decorative" xmlns="" val="1"/>
              </a:ext>
            </a:extLst>
          </p:cNvPr>
          <p:cNvPicPr>
            <a:picLocks noChangeAspect="1"/>
          </p:cNvPicPr>
          <p:nvPr userDrawn="1"/>
        </p:nvPicPr>
        <p:blipFill>
          <a:blip r:embed="rId21" cstate="hqprint">
            <a:extLst>
              <a:ext uri="{28A0092B-C50C-407E-A947-70E740481C1C}">
                <a14:useLocalDpi xmlns:a14="http://schemas.microsoft.com/office/drawing/2010/main" val="0"/>
              </a:ext>
            </a:extLst>
          </a:blip>
          <a:srcRect/>
          <a:stretch/>
        </p:blipFill>
        <p:spPr>
          <a:xfrm>
            <a:off x="273438" y="6352284"/>
            <a:ext cx="2044709" cy="416755"/>
          </a:xfrm>
          <a:prstGeom prst="rect">
            <a:avLst/>
          </a:prstGeom>
        </p:spPr>
      </p:pic>
      <p:sp>
        <p:nvSpPr>
          <p:cNvPr id="13" name="Rectangle 12">
            <a:extLst>
              <a:ext uri="{FF2B5EF4-FFF2-40B4-BE49-F238E27FC236}">
                <a16:creationId xmlns:a16="http://schemas.microsoft.com/office/drawing/2014/main" id="{42BB37D5-54EB-4F8A-B0A5-F3D1A8225823}"/>
              </a:ext>
              <a:ext uri="{C183D7F6-B498-43B3-948B-1728B52AA6E4}">
                <adec:decorative xmlns:adec="http://schemas.microsoft.com/office/drawing/2017/decorative" xmlns="" val="1"/>
              </a:ext>
            </a:extLst>
          </p:cNvPr>
          <p:cNvSpPr/>
          <p:nvPr userDrawn="1"/>
        </p:nvSpPr>
        <p:spPr>
          <a:xfrm>
            <a:off x="0" y="6260493"/>
            <a:ext cx="3474720" cy="27432"/>
          </a:xfrm>
          <a:prstGeom prst="rect">
            <a:avLst/>
          </a:prstGeom>
          <a:gradFill flip="none" rotWithShape="1">
            <a:gsLst>
              <a:gs pos="6000">
                <a:schemeClr val="bg1"/>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7E9EAAB-1C04-4F96-849F-FA576DB41345}"/>
              </a:ext>
            </a:extLst>
          </p:cNvPr>
          <p:cNvSpPr>
            <a:spLocks noGrp="1"/>
          </p:cNvSpPr>
          <p:nvPr userDrawn="1">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dirty="0"/>
          </a:p>
        </p:txBody>
      </p:sp>
    </p:spTree>
    <p:extLst>
      <p:ext uri="{BB962C8B-B14F-4D97-AF65-F5344CB8AC3E}">
        <p14:creationId xmlns:p14="http://schemas.microsoft.com/office/powerpoint/2010/main" val="105298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1" r:id="rId5"/>
    <p:sldLayoutId id="2147483651" r:id="rId6"/>
    <p:sldLayoutId id="2147483652" r:id="rId7"/>
    <p:sldLayoutId id="2147483653" r:id="rId8"/>
    <p:sldLayoutId id="2147483662" r:id="rId9"/>
    <p:sldLayoutId id="2147483663" r:id="rId10"/>
    <p:sldLayoutId id="2147483667" r:id="rId11"/>
    <p:sldLayoutId id="2147483666" r:id="rId12"/>
    <p:sldLayoutId id="2147483664" r:id="rId13"/>
    <p:sldLayoutId id="2147483669" r:id="rId14"/>
    <p:sldLayoutId id="2147483665" r:id="rId15"/>
    <p:sldLayoutId id="2147483654" r:id="rId16"/>
    <p:sldLayoutId id="2147483655" r:id="rId17"/>
    <p:sldLayoutId id="2147483656" r:id="rId18"/>
    <p:sldLayoutId id="2147483657" r:id="rId19"/>
  </p:sldLayoutIdLst>
  <p:txStyles>
    <p:titleStyle>
      <a:lvl1pPr algn="l" defTabSz="914400" rtl="0" eaLnBrk="1" latinLnBrk="0" hangingPunct="1">
        <a:lnSpc>
          <a:spcPct val="85000"/>
        </a:lnSpc>
        <a:spcBef>
          <a:spcPct val="0"/>
        </a:spcBef>
        <a:buNone/>
        <a:defRPr sz="3200" b="1" kern="1200" cap="small" baseline="0">
          <a:solidFill>
            <a:schemeClr val="accent1"/>
          </a:solidFill>
          <a:latin typeface="+mj-lt"/>
          <a:ea typeface="+mj-ea"/>
          <a:cs typeface="+mj-cs"/>
        </a:defRPr>
      </a:lvl1pPr>
    </p:titleStyle>
    <p:bodyStyle>
      <a:lvl1pPr marL="320040" indent="-320040" algn="l" defTabSz="914400" rtl="0" eaLnBrk="1" latinLnBrk="0" hangingPunct="1">
        <a:lnSpc>
          <a:spcPct val="100000"/>
        </a:lnSpc>
        <a:spcBef>
          <a:spcPts val="1800"/>
        </a:spcBef>
        <a:buClr>
          <a:srgbClr val="0F6A6B"/>
        </a:buClr>
        <a:buSzPct val="85000"/>
        <a:buFont typeface="Wingdings 3" panose="05040102010807070707" pitchFamily="18" charset="2"/>
        <a:buChar char=""/>
        <a:defRPr sz="2600" kern="1200">
          <a:solidFill>
            <a:schemeClr val="tx1"/>
          </a:solidFill>
          <a:latin typeface="+mn-lt"/>
          <a:ea typeface="+mn-ea"/>
          <a:cs typeface="+mn-cs"/>
        </a:defRPr>
      </a:lvl1pPr>
      <a:lvl2pPr marL="73152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mailto:michelle.mcnertney@iwd.iowa.gov" TargetMode="External"/><Relationship Id="rId2" Type="http://schemas.openxmlformats.org/officeDocument/2006/relationships/hyperlink" Target="mailto:WIOAgovernance@iwd.iowa.gov" TargetMode="External"/><Relationship Id="rId1" Type="http://schemas.openxmlformats.org/officeDocument/2006/relationships/slideLayout" Target="../slideLayouts/slideLayout15.xml"/><Relationship Id="rId4" Type="http://schemas.openxmlformats.org/officeDocument/2006/relationships/hyperlink" Target="mailto:linda.rouse@iwd.iowa.gov"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5FC0E9-5E6C-4D61-9F80-9AF2C6999193}"/>
              </a:ext>
            </a:extLst>
          </p:cNvPr>
          <p:cNvSpPr>
            <a:spLocks noGrp="1"/>
          </p:cNvSpPr>
          <p:nvPr>
            <p:ph type="ctrTitle"/>
          </p:nvPr>
        </p:nvSpPr>
        <p:spPr>
          <a:xfrm>
            <a:off x="1000125" y="2128530"/>
            <a:ext cx="9858375" cy="2713954"/>
          </a:xfrm>
        </p:spPr>
        <p:txBody>
          <a:bodyPr/>
          <a:lstStyle/>
          <a:p>
            <a:r>
              <a:rPr lang="en-US" dirty="0" smtClean="0"/>
              <a:t>LWDA Leadership </a:t>
            </a:r>
            <a:r>
              <a:rPr lang="en-US" dirty="0"/>
              <a:t>Office Hours </a:t>
            </a:r>
          </a:p>
        </p:txBody>
      </p:sp>
      <p:sp>
        <p:nvSpPr>
          <p:cNvPr id="7" name="Subtitle 6">
            <a:extLst>
              <a:ext uri="{FF2B5EF4-FFF2-40B4-BE49-F238E27FC236}">
                <a16:creationId xmlns:a16="http://schemas.microsoft.com/office/drawing/2014/main" id="{F67C7F23-19DE-4D44-A58E-4A7D038A09BF}"/>
              </a:ext>
            </a:extLst>
          </p:cNvPr>
          <p:cNvSpPr>
            <a:spLocks noGrp="1"/>
          </p:cNvSpPr>
          <p:nvPr>
            <p:ph type="subTitle" idx="1"/>
          </p:nvPr>
        </p:nvSpPr>
        <p:spPr/>
        <p:txBody>
          <a:bodyPr/>
          <a:lstStyle/>
          <a:p>
            <a:endParaRPr lang="en-US" dirty="0"/>
          </a:p>
        </p:txBody>
      </p:sp>
      <p:sp>
        <p:nvSpPr>
          <p:cNvPr id="10" name="Date Placeholder 9">
            <a:extLst>
              <a:ext uri="{FF2B5EF4-FFF2-40B4-BE49-F238E27FC236}">
                <a16:creationId xmlns:a16="http://schemas.microsoft.com/office/drawing/2014/main" id="{BEB75DD4-570B-4D1E-9AF7-50F5416667F8}"/>
              </a:ext>
            </a:extLst>
          </p:cNvPr>
          <p:cNvSpPr>
            <a:spLocks noGrp="1"/>
          </p:cNvSpPr>
          <p:nvPr>
            <p:ph type="dt" sz="half" idx="10"/>
          </p:nvPr>
        </p:nvSpPr>
        <p:spPr/>
        <p:txBody>
          <a:bodyPr/>
          <a:lstStyle/>
          <a:p>
            <a:r>
              <a:rPr lang="en-US" dirty="0" smtClean="0"/>
              <a:t>December 11, </a:t>
            </a:r>
            <a:r>
              <a:rPr lang="en-US" dirty="0"/>
              <a:t>2020</a:t>
            </a:r>
          </a:p>
        </p:txBody>
      </p:sp>
    </p:spTree>
    <p:extLst>
      <p:ext uri="{BB962C8B-B14F-4D97-AF65-F5344CB8AC3E}">
        <p14:creationId xmlns:p14="http://schemas.microsoft.com/office/powerpoint/2010/main" val="5169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0453-527C-47A1-8DFB-EAB32798C12C}"/>
              </a:ext>
            </a:extLst>
          </p:cNvPr>
          <p:cNvSpPr>
            <a:spLocks noGrp="1"/>
          </p:cNvSpPr>
          <p:nvPr>
            <p:ph type="title"/>
          </p:nvPr>
        </p:nvSpPr>
        <p:spPr/>
        <p:txBody>
          <a:bodyPr/>
          <a:lstStyle/>
          <a:p>
            <a:r>
              <a:rPr lang="en-US"/>
              <a:t>WIOA Governance Structure</a:t>
            </a:r>
          </a:p>
        </p:txBody>
      </p:sp>
      <p:grpSp>
        <p:nvGrpSpPr>
          <p:cNvPr id="66" name="Group 65" descr="flow chart of WIOA Governance structure from U.S. Department of Labor to Local Workforce Development Board and One-Stop Delivery System">
            <a:extLst>
              <a:ext uri="{FF2B5EF4-FFF2-40B4-BE49-F238E27FC236}">
                <a16:creationId xmlns:a16="http://schemas.microsoft.com/office/drawing/2014/main" id="{EC2D46A6-0633-412B-86B3-A3847C6D1BB3}"/>
              </a:ext>
            </a:extLst>
          </p:cNvPr>
          <p:cNvGrpSpPr/>
          <p:nvPr/>
        </p:nvGrpSpPr>
        <p:grpSpPr>
          <a:xfrm>
            <a:off x="2028826" y="628650"/>
            <a:ext cx="8222614" cy="5565584"/>
            <a:chOff x="743189" y="848538"/>
            <a:chExt cx="7616662" cy="5078121"/>
          </a:xfrm>
        </p:grpSpPr>
        <p:sp>
          <p:nvSpPr>
            <p:cNvPr id="36" name="Text Placeholder 5">
              <a:extLst>
                <a:ext uri="{FF2B5EF4-FFF2-40B4-BE49-F238E27FC236}">
                  <a16:creationId xmlns:a16="http://schemas.microsoft.com/office/drawing/2014/main" id="{C0FC11DD-2C50-410D-93DD-3EF3F9BE24E9}"/>
                </a:ext>
              </a:extLst>
            </p:cNvPr>
            <p:cNvSpPr txBox="1">
              <a:spLocks/>
            </p:cNvSpPr>
            <p:nvPr/>
          </p:nvSpPr>
          <p:spPr>
            <a:xfrm>
              <a:off x="3636488" y="848538"/>
              <a:ext cx="2905648" cy="451064"/>
            </a:xfrm>
            <a:prstGeom prst="roundRect">
              <a:avLst>
                <a:gd name="adj" fmla="val 50000"/>
              </a:avLst>
            </a:prstGeom>
            <a:ln/>
          </p:spPr>
          <p:style>
            <a:lnRef idx="3">
              <a:schemeClr val="lt1"/>
            </a:lnRef>
            <a:fillRef idx="1">
              <a:schemeClr val="accent4"/>
            </a:fillRef>
            <a:effectRef idx="1">
              <a:schemeClr val="accent4"/>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rPr>
                <a:t>US Department of Labor</a:t>
              </a:r>
            </a:p>
          </p:txBody>
        </p:sp>
        <p:sp>
          <p:nvSpPr>
            <p:cNvPr id="37" name="Text Placeholder 5">
              <a:extLst>
                <a:ext uri="{FF2B5EF4-FFF2-40B4-BE49-F238E27FC236}">
                  <a16:creationId xmlns:a16="http://schemas.microsoft.com/office/drawing/2014/main" id="{1CBB0CC2-42B5-4C0C-B7DF-372AA91719F2}"/>
                </a:ext>
              </a:extLst>
            </p:cNvPr>
            <p:cNvSpPr txBox="1">
              <a:spLocks/>
            </p:cNvSpPr>
            <p:nvPr/>
          </p:nvSpPr>
          <p:spPr>
            <a:xfrm>
              <a:off x="4006230" y="1764207"/>
              <a:ext cx="2166164" cy="409837"/>
            </a:xfrm>
            <a:prstGeom prst="roundRect">
              <a:avLst>
                <a:gd name="adj" fmla="val 50000"/>
              </a:avLst>
            </a:prstGeom>
            <a:solidFill>
              <a:srgbClr val="567580"/>
            </a:solidFill>
            <a:ln/>
          </p:spPr>
          <p:style>
            <a:lnRef idx="3">
              <a:schemeClr val="lt1"/>
            </a:lnRef>
            <a:fillRef idx="1">
              <a:schemeClr val="accent6"/>
            </a:fillRef>
            <a:effectRef idx="1">
              <a:schemeClr val="accent6"/>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rPr>
                <a:t>State Governor</a:t>
              </a:r>
            </a:p>
          </p:txBody>
        </p:sp>
        <p:sp>
          <p:nvSpPr>
            <p:cNvPr id="38" name="Text Placeholder 5">
              <a:extLst>
                <a:ext uri="{FF2B5EF4-FFF2-40B4-BE49-F238E27FC236}">
                  <a16:creationId xmlns:a16="http://schemas.microsoft.com/office/drawing/2014/main" id="{4B2C8CFD-D794-4ECE-B764-A16086C32FC9}"/>
                </a:ext>
              </a:extLst>
            </p:cNvPr>
            <p:cNvSpPr txBox="1">
              <a:spLocks/>
            </p:cNvSpPr>
            <p:nvPr/>
          </p:nvSpPr>
          <p:spPr>
            <a:xfrm>
              <a:off x="992986" y="2771876"/>
              <a:ext cx="1998189" cy="510611"/>
            </a:xfrm>
            <a:prstGeom prst="roundRect">
              <a:avLst>
                <a:gd name="adj" fmla="val 50000"/>
              </a:avLst>
            </a:prstGeom>
            <a:solidFill>
              <a:srgbClr val="567580"/>
            </a:solidFill>
            <a:ln/>
          </p:spPr>
          <p:style>
            <a:lnRef idx="3">
              <a:schemeClr val="lt1"/>
            </a:lnRef>
            <a:fillRef idx="1">
              <a:schemeClr val="accent6"/>
            </a:fillRef>
            <a:effectRef idx="1">
              <a:schemeClr val="accent6"/>
            </a:effectRef>
            <a:fontRef idx="minor">
              <a:schemeClr val="lt1"/>
            </a:fontRef>
          </p:style>
          <p:txBody>
            <a:bodyPr vert="horz" lIns="0" tIns="0" rIns="0" bIns="0" rtlCol="0" anchor="ct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rPr>
                <a:t>State Workforce Development Board</a:t>
              </a:r>
            </a:p>
          </p:txBody>
        </p:sp>
        <p:sp>
          <p:nvSpPr>
            <p:cNvPr id="39" name="Text Placeholder 5">
              <a:extLst>
                <a:ext uri="{FF2B5EF4-FFF2-40B4-BE49-F238E27FC236}">
                  <a16:creationId xmlns:a16="http://schemas.microsoft.com/office/drawing/2014/main" id="{68DBC7EE-8576-4E36-A3A2-93C0A0DF7DA5}"/>
                </a:ext>
              </a:extLst>
            </p:cNvPr>
            <p:cNvSpPr txBox="1">
              <a:spLocks/>
            </p:cNvSpPr>
            <p:nvPr/>
          </p:nvSpPr>
          <p:spPr>
            <a:xfrm>
              <a:off x="4100265" y="2771876"/>
              <a:ext cx="1998189" cy="510611"/>
            </a:xfrm>
            <a:prstGeom prst="roundRect">
              <a:avLst>
                <a:gd name="adj" fmla="val 50000"/>
              </a:avLst>
            </a:prstGeom>
            <a:solidFill>
              <a:srgbClr val="567580"/>
            </a:solidFill>
            <a:ln/>
          </p:spPr>
          <p:style>
            <a:lnRef idx="3">
              <a:schemeClr val="lt1"/>
            </a:lnRef>
            <a:fillRef idx="1">
              <a:schemeClr val="accent6"/>
            </a:fillRef>
            <a:effectRef idx="1">
              <a:schemeClr val="accent6"/>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rPr>
                <a:t>State Workforce Agency</a:t>
              </a:r>
            </a:p>
          </p:txBody>
        </p:sp>
        <p:sp>
          <p:nvSpPr>
            <p:cNvPr id="40" name="Text Placeholder 5">
              <a:extLst>
                <a:ext uri="{FF2B5EF4-FFF2-40B4-BE49-F238E27FC236}">
                  <a16:creationId xmlns:a16="http://schemas.microsoft.com/office/drawing/2014/main" id="{58B0865A-E9FC-445B-83C4-1EDD4024190F}"/>
                </a:ext>
              </a:extLst>
            </p:cNvPr>
            <p:cNvSpPr txBox="1">
              <a:spLocks/>
            </p:cNvSpPr>
            <p:nvPr/>
          </p:nvSpPr>
          <p:spPr>
            <a:xfrm>
              <a:off x="2260429" y="4375292"/>
              <a:ext cx="2838931" cy="432199"/>
            </a:xfrm>
            <a:prstGeom prst="roundRect">
              <a:avLst>
                <a:gd name="adj" fmla="val 50000"/>
              </a:avLst>
            </a:prstGeom>
            <a:solidFill>
              <a:srgbClr val="3E8A8A"/>
            </a:solidFill>
            <a:ln/>
          </p:spPr>
          <p:style>
            <a:lnRef idx="3">
              <a:schemeClr val="lt1"/>
            </a:lnRef>
            <a:fillRef idx="1">
              <a:schemeClr val="accent3"/>
            </a:fillRef>
            <a:effectRef idx="1">
              <a:schemeClr val="accent3"/>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rPr>
                <a:t>Chief Elected Official</a:t>
              </a:r>
            </a:p>
          </p:txBody>
        </p:sp>
        <p:sp>
          <p:nvSpPr>
            <p:cNvPr id="41" name="Text Placeholder 5">
              <a:extLst>
                <a:ext uri="{FF2B5EF4-FFF2-40B4-BE49-F238E27FC236}">
                  <a16:creationId xmlns:a16="http://schemas.microsoft.com/office/drawing/2014/main" id="{210C2990-0887-45A8-ABF3-876E9E0076D6}"/>
                </a:ext>
              </a:extLst>
            </p:cNvPr>
            <p:cNvSpPr txBox="1">
              <a:spLocks/>
            </p:cNvSpPr>
            <p:nvPr/>
          </p:nvSpPr>
          <p:spPr>
            <a:xfrm>
              <a:off x="1304197" y="5458980"/>
              <a:ext cx="3810000" cy="467679"/>
            </a:xfrm>
            <a:prstGeom prst="roundRect">
              <a:avLst>
                <a:gd name="adj" fmla="val 50000"/>
              </a:avLst>
            </a:prstGeom>
            <a:solidFill>
              <a:srgbClr val="3E8A8A"/>
            </a:solidFill>
            <a:ln/>
          </p:spPr>
          <p:style>
            <a:lnRef idx="3">
              <a:schemeClr val="lt1"/>
            </a:lnRef>
            <a:fillRef idx="1">
              <a:schemeClr val="accent3"/>
            </a:fillRef>
            <a:effectRef idx="1">
              <a:schemeClr val="accent3"/>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rPr>
                <a:t>Local Workforce Development Board</a:t>
              </a:r>
            </a:p>
          </p:txBody>
        </p:sp>
        <p:sp>
          <p:nvSpPr>
            <p:cNvPr id="42" name="Text Placeholder 5">
              <a:extLst>
                <a:ext uri="{FF2B5EF4-FFF2-40B4-BE49-F238E27FC236}">
                  <a16:creationId xmlns:a16="http://schemas.microsoft.com/office/drawing/2014/main" id="{9443FFC4-56BC-46A6-BBB8-347A9601B800}"/>
                </a:ext>
              </a:extLst>
            </p:cNvPr>
            <p:cNvSpPr txBox="1">
              <a:spLocks/>
            </p:cNvSpPr>
            <p:nvPr/>
          </p:nvSpPr>
          <p:spPr>
            <a:xfrm>
              <a:off x="6556893" y="4777221"/>
              <a:ext cx="1802958" cy="832885"/>
            </a:xfrm>
            <a:prstGeom prst="roundRect">
              <a:avLst>
                <a:gd name="adj" fmla="val 50000"/>
              </a:avLst>
            </a:prstGeom>
            <a:ln/>
          </p:spPr>
          <p:style>
            <a:lnRef idx="3">
              <a:schemeClr val="lt1"/>
            </a:lnRef>
            <a:fillRef idx="1">
              <a:schemeClr val="accent1"/>
            </a:fillRef>
            <a:effectRef idx="1">
              <a:schemeClr val="accent1"/>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rPr>
                <a:t>One-Stop Delivery System</a:t>
              </a:r>
            </a:p>
          </p:txBody>
        </p:sp>
        <p:cxnSp>
          <p:nvCxnSpPr>
            <p:cNvPr id="43" name="Straight Arrow Connector 42">
              <a:extLst>
                <a:ext uri="{FF2B5EF4-FFF2-40B4-BE49-F238E27FC236}">
                  <a16:creationId xmlns:a16="http://schemas.microsoft.com/office/drawing/2014/main" id="{379914DD-0080-4559-911C-E9CD3A19A7A1}"/>
                </a:ext>
              </a:extLst>
            </p:cNvPr>
            <p:cNvCxnSpPr>
              <a:cxnSpLocks/>
              <a:stCxn id="36" idx="2"/>
              <a:endCxn id="37" idx="0"/>
            </p:cNvCxnSpPr>
            <p:nvPr/>
          </p:nvCxnSpPr>
          <p:spPr>
            <a:xfrm>
              <a:off x="5089312" y="1299602"/>
              <a:ext cx="0" cy="464605"/>
            </a:xfrm>
            <a:prstGeom prst="straightConnector1">
              <a:avLst/>
            </a:prstGeom>
            <a:ln>
              <a:solidFill>
                <a:schemeClr val="tx1"/>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44" name="Connector: Elbow 43">
              <a:extLst>
                <a:ext uri="{FF2B5EF4-FFF2-40B4-BE49-F238E27FC236}">
                  <a16:creationId xmlns:a16="http://schemas.microsoft.com/office/drawing/2014/main" id="{56C4B759-EB47-4100-AF49-E32DD1A1F2B8}"/>
                </a:ext>
              </a:extLst>
            </p:cNvPr>
            <p:cNvCxnSpPr>
              <a:cxnSpLocks/>
              <a:stCxn id="38" idx="1"/>
              <a:endCxn id="41" idx="1"/>
            </p:cNvCxnSpPr>
            <p:nvPr/>
          </p:nvCxnSpPr>
          <p:spPr>
            <a:xfrm rot="10800000" flipH="1" flipV="1">
              <a:off x="992985" y="3027182"/>
              <a:ext cx="311211" cy="2665638"/>
            </a:xfrm>
            <a:prstGeom prst="bentConnector3">
              <a:avLst>
                <a:gd name="adj1" fmla="val -73455"/>
              </a:avLst>
            </a:prstGeom>
            <a:ln>
              <a:solidFill>
                <a:schemeClr val="tx1"/>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45" name="Straight Arrow Connector 44">
              <a:extLst>
                <a:ext uri="{FF2B5EF4-FFF2-40B4-BE49-F238E27FC236}">
                  <a16:creationId xmlns:a16="http://schemas.microsoft.com/office/drawing/2014/main" id="{97075784-52B6-49F1-B9EF-000B8708187E}"/>
                </a:ext>
              </a:extLst>
            </p:cNvPr>
            <p:cNvCxnSpPr>
              <a:cxnSpLocks/>
              <a:stCxn id="38" idx="3"/>
              <a:endCxn id="39" idx="1"/>
            </p:cNvCxnSpPr>
            <p:nvPr/>
          </p:nvCxnSpPr>
          <p:spPr>
            <a:xfrm>
              <a:off x="2991175" y="3027182"/>
              <a:ext cx="1109090" cy="0"/>
            </a:xfrm>
            <a:prstGeom prst="straightConnector1">
              <a:avLst/>
            </a:prstGeom>
            <a:ln>
              <a:solidFill>
                <a:schemeClr val="tx1"/>
              </a:solidFill>
              <a:headEnd type="arrow"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46" name="Connector: Elbow 45">
              <a:extLst>
                <a:ext uri="{FF2B5EF4-FFF2-40B4-BE49-F238E27FC236}">
                  <a16:creationId xmlns:a16="http://schemas.microsoft.com/office/drawing/2014/main" id="{C4CCCFB4-D3CC-454C-BEE2-377AA7B48241}"/>
                </a:ext>
              </a:extLst>
            </p:cNvPr>
            <p:cNvCxnSpPr>
              <a:cxnSpLocks/>
              <a:stCxn id="37" idx="1"/>
              <a:endCxn id="38" idx="0"/>
            </p:cNvCxnSpPr>
            <p:nvPr/>
          </p:nvCxnSpPr>
          <p:spPr>
            <a:xfrm rot="10800000" flipV="1">
              <a:off x="1992082" y="1969126"/>
              <a:ext cx="2014149" cy="802750"/>
            </a:xfrm>
            <a:prstGeom prst="bentConnector2">
              <a:avLst/>
            </a:prstGeom>
            <a:ln>
              <a:solidFill>
                <a:schemeClr val="tx1"/>
              </a:solidFill>
              <a:headEnd type="arrow"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47" name="TextBox 46">
              <a:extLst>
                <a:ext uri="{FF2B5EF4-FFF2-40B4-BE49-F238E27FC236}">
                  <a16:creationId xmlns:a16="http://schemas.microsoft.com/office/drawing/2014/main" id="{E27852D0-5F41-4B53-84CC-648D0C5D9A28}"/>
                </a:ext>
              </a:extLst>
            </p:cNvPr>
            <p:cNvSpPr txBox="1"/>
            <p:nvPr/>
          </p:nvSpPr>
          <p:spPr>
            <a:xfrm>
              <a:off x="1410072" y="2043353"/>
              <a:ext cx="2304933" cy="404060"/>
            </a:xfrm>
            <a:prstGeom prst="rect">
              <a:avLst/>
            </a:prstGeom>
            <a:noFill/>
          </p:spPr>
          <p:txBody>
            <a:bodyPr wrap="square" rtlCol="0">
              <a:spAutoFit/>
            </a:bodyPr>
            <a:lstStyle/>
            <a:p>
              <a:pPr algn="ctr"/>
              <a:r>
                <a:rPr lang="en-US" sz="1100" b="1"/>
                <a:t>Appointment</a:t>
              </a:r>
              <a:br>
                <a:rPr lang="en-US" sz="1100" b="1"/>
              </a:br>
              <a:r>
                <a:rPr lang="en-US" sz="1100" b="1"/>
                <a:t>Consultation</a:t>
              </a:r>
              <a:endParaRPr lang="en-US" b="1"/>
            </a:p>
          </p:txBody>
        </p:sp>
        <p:sp>
          <p:nvSpPr>
            <p:cNvPr id="48" name="TextBox 47">
              <a:extLst>
                <a:ext uri="{FF2B5EF4-FFF2-40B4-BE49-F238E27FC236}">
                  <a16:creationId xmlns:a16="http://schemas.microsoft.com/office/drawing/2014/main" id="{01F637FB-5DC8-4E68-96F1-88B29759CE63}"/>
                </a:ext>
              </a:extLst>
            </p:cNvPr>
            <p:cNvSpPr txBox="1"/>
            <p:nvPr/>
          </p:nvSpPr>
          <p:spPr>
            <a:xfrm>
              <a:off x="3543318" y="4853015"/>
              <a:ext cx="1507954" cy="562798"/>
            </a:xfrm>
            <a:prstGeom prst="rect">
              <a:avLst/>
            </a:prstGeom>
            <a:noFill/>
          </p:spPr>
          <p:txBody>
            <a:bodyPr wrap="square" rtlCol="0">
              <a:spAutoFit/>
            </a:bodyPr>
            <a:lstStyle/>
            <a:p>
              <a:pPr algn="ctr"/>
              <a:r>
                <a:rPr lang="en-US" sz="1100" b="1"/>
                <a:t>Appointment</a:t>
              </a:r>
              <a:br>
                <a:rPr lang="en-US" sz="1100" b="1"/>
              </a:br>
              <a:r>
                <a:rPr lang="en-US" sz="1100" b="1"/>
                <a:t>Partnership</a:t>
              </a:r>
              <a:br>
                <a:rPr lang="en-US" sz="1100" b="1"/>
              </a:br>
              <a:r>
                <a:rPr lang="en-US" sz="1100" b="1"/>
                <a:t>Approvals</a:t>
              </a:r>
            </a:p>
          </p:txBody>
        </p:sp>
        <p:cxnSp>
          <p:nvCxnSpPr>
            <p:cNvPr id="49" name="Straight Arrow Connector 48">
              <a:extLst>
                <a:ext uri="{FF2B5EF4-FFF2-40B4-BE49-F238E27FC236}">
                  <a16:creationId xmlns:a16="http://schemas.microsoft.com/office/drawing/2014/main" id="{B4E69C8E-3D98-4F12-9A0E-C58FFBDBDF2A}"/>
                </a:ext>
              </a:extLst>
            </p:cNvPr>
            <p:cNvCxnSpPr>
              <a:cxnSpLocks/>
              <a:stCxn id="40" idx="2"/>
            </p:cNvCxnSpPr>
            <p:nvPr/>
          </p:nvCxnSpPr>
          <p:spPr>
            <a:xfrm flipH="1">
              <a:off x="3679894" y="4807491"/>
              <a:ext cx="1" cy="651490"/>
            </a:xfrm>
            <a:prstGeom prst="straightConnector1">
              <a:avLst/>
            </a:prstGeom>
            <a:ln>
              <a:solidFill>
                <a:schemeClr val="tx1"/>
              </a:solidFill>
              <a:prstDash val="sysDash"/>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50" name="TextBox 49">
              <a:extLst>
                <a:ext uri="{FF2B5EF4-FFF2-40B4-BE49-F238E27FC236}">
                  <a16:creationId xmlns:a16="http://schemas.microsoft.com/office/drawing/2014/main" id="{A0D03C1D-1591-460E-9901-30C93DCF85A8}"/>
                </a:ext>
              </a:extLst>
            </p:cNvPr>
            <p:cNvSpPr txBox="1"/>
            <p:nvPr/>
          </p:nvSpPr>
          <p:spPr>
            <a:xfrm>
              <a:off x="743189" y="3444604"/>
              <a:ext cx="939995" cy="562798"/>
            </a:xfrm>
            <a:prstGeom prst="rect">
              <a:avLst/>
            </a:prstGeom>
            <a:noFill/>
          </p:spPr>
          <p:txBody>
            <a:bodyPr wrap="square" rtlCol="0">
              <a:spAutoFit/>
            </a:bodyPr>
            <a:lstStyle/>
            <a:p>
              <a:pPr algn="ctr"/>
              <a:r>
                <a:rPr lang="en-US" sz="1100" b="1"/>
                <a:t>Vision Oversight</a:t>
              </a:r>
            </a:p>
            <a:p>
              <a:pPr algn="ctr"/>
              <a:r>
                <a:rPr lang="en-US" sz="1100" b="1"/>
                <a:t>Guidance</a:t>
              </a:r>
            </a:p>
          </p:txBody>
        </p:sp>
        <p:cxnSp>
          <p:nvCxnSpPr>
            <p:cNvPr id="51" name="Connector: Elbow 50">
              <a:extLst>
                <a:ext uri="{FF2B5EF4-FFF2-40B4-BE49-F238E27FC236}">
                  <a16:creationId xmlns:a16="http://schemas.microsoft.com/office/drawing/2014/main" id="{BC30C90B-33C6-4DDA-A54C-6D6ADA04DA5F}"/>
                </a:ext>
              </a:extLst>
            </p:cNvPr>
            <p:cNvCxnSpPr>
              <a:cxnSpLocks/>
              <a:stCxn id="39" idx="2"/>
              <a:endCxn id="40" idx="0"/>
            </p:cNvCxnSpPr>
            <p:nvPr/>
          </p:nvCxnSpPr>
          <p:spPr>
            <a:xfrm rot="5400000">
              <a:off x="3843226" y="3119157"/>
              <a:ext cx="1092805" cy="1419465"/>
            </a:xfrm>
            <a:prstGeom prst="bentConnector3">
              <a:avLst>
                <a:gd name="adj1" fmla="val 50000"/>
              </a:avLst>
            </a:prstGeom>
            <a:ln>
              <a:solidFill>
                <a:schemeClr val="tx1"/>
              </a:solidFill>
              <a:prstDash val="sysDash"/>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52" name="TextBox 51">
              <a:extLst>
                <a:ext uri="{FF2B5EF4-FFF2-40B4-BE49-F238E27FC236}">
                  <a16:creationId xmlns:a16="http://schemas.microsoft.com/office/drawing/2014/main" id="{3490C288-5450-459D-A284-74384F554564}"/>
                </a:ext>
              </a:extLst>
            </p:cNvPr>
            <p:cNvSpPr txBox="1"/>
            <p:nvPr/>
          </p:nvSpPr>
          <p:spPr>
            <a:xfrm>
              <a:off x="5051272" y="1423722"/>
              <a:ext cx="1021644" cy="238107"/>
            </a:xfrm>
            <a:prstGeom prst="rect">
              <a:avLst/>
            </a:prstGeom>
            <a:noFill/>
          </p:spPr>
          <p:txBody>
            <a:bodyPr wrap="square" rtlCol="0">
              <a:spAutoFit/>
            </a:bodyPr>
            <a:lstStyle/>
            <a:p>
              <a:pPr algn="ctr"/>
              <a:r>
                <a:rPr lang="en-US" sz="1050" b="1"/>
                <a:t>Oversight     </a:t>
              </a:r>
            </a:p>
          </p:txBody>
        </p:sp>
        <p:sp>
          <p:nvSpPr>
            <p:cNvPr id="53" name="TextBox 52">
              <a:extLst>
                <a:ext uri="{FF2B5EF4-FFF2-40B4-BE49-F238E27FC236}">
                  <a16:creationId xmlns:a16="http://schemas.microsoft.com/office/drawing/2014/main" id="{90E80148-03C6-4BAF-B47A-8491A90402F9}"/>
                </a:ext>
              </a:extLst>
            </p:cNvPr>
            <p:cNvSpPr txBox="1"/>
            <p:nvPr/>
          </p:nvSpPr>
          <p:spPr>
            <a:xfrm>
              <a:off x="5110808" y="2256679"/>
              <a:ext cx="1459517" cy="389630"/>
            </a:xfrm>
            <a:prstGeom prst="rect">
              <a:avLst/>
            </a:prstGeom>
            <a:noFill/>
          </p:spPr>
          <p:txBody>
            <a:bodyPr wrap="square" rtlCol="0">
              <a:spAutoFit/>
            </a:bodyPr>
            <a:lstStyle/>
            <a:p>
              <a:pPr algn="ctr"/>
              <a:r>
                <a:rPr lang="en-US" sz="1050" b="1"/>
                <a:t>Appointment</a:t>
              </a:r>
            </a:p>
            <a:p>
              <a:pPr algn="ctr"/>
              <a:r>
                <a:rPr lang="en-US" sz="1050" b="1"/>
                <a:t>Funding Oversight</a:t>
              </a:r>
            </a:p>
          </p:txBody>
        </p:sp>
        <p:sp>
          <p:nvSpPr>
            <p:cNvPr id="54" name="TextBox 53">
              <a:extLst>
                <a:ext uri="{FF2B5EF4-FFF2-40B4-BE49-F238E27FC236}">
                  <a16:creationId xmlns:a16="http://schemas.microsoft.com/office/drawing/2014/main" id="{F1EB67E5-86B2-4478-BB16-9FF1678197EA}"/>
                </a:ext>
              </a:extLst>
            </p:cNvPr>
            <p:cNvSpPr txBox="1"/>
            <p:nvPr/>
          </p:nvSpPr>
          <p:spPr>
            <a:xfrm>
              <a:off x="4389628" y="3350762"/>
              <a:ext cx="2416007" cy="389630"/>
            </a:xfrm>
            <a:prstGeom prst="rect">
              <a:avLst/>
            </a:prstGeom>
            <a:noFill/>
          </p:spPr>
          <p:txBody>
            <a:bodyPr wrap="square" rtlCol="0">
              <a:spAutoFit/>
            </a:bodyPr>
            <a:lstStyle/>
            <a:p>
              <a:pPr algn="ctr"/>
              <a:r>
                <a:rPr lang="en-US" sz="1050" b="1"/>
                <a:t>Compliance</a:t>
              </a:r>
              <a:br>
                <a:rPr lang="en-US" sz="1050" b="1"/>
              </a:br>
              <a:r>
                <a:rPr lang="en-US" sz="1050" b="1"/>
                <a:t>Funding </a:t>
              </a:r>
            </a:p>
          </p:txBody>
        </p:sp>
        <p:sp>
          <p:nvSpPr>
            <p:cNvPr id="55" name="TextBox 54">
              <a:extLst>
                <a:ext uri="{FF2B5EF4-FFF2-40B4-BE49-F238E27FC236}">
                  <a16:creationId xmlns:a16="http://schemas.microsoft.com/office/drawing/2014/main" id="{CE2100D7-3A53-4907-A851-2F0485FC9D57}"/>
                </a:ext>
              </a:extLst>
            </p:cNvPr>
            <p:cNvSpPr txBox="1"/>
            <p:nvPr/>
          </p:nvSpPr>
          <p:spPr>
            <a:xfrm>
              <a:off x="4880727" y="4245955"/>
              <a:ext cx="1371601" cy="389630"/>
            </a:xfrm>
            <a:prstGeom prst="rect">
              <a:avLst/>
            </a:prstGeom>
            <a:noFill/>
          </p:spPr>
          <p:txBody>
            <a:bodyPr wrap="square" rtlCol="0">
              <a:spAutoFit/>
            </a:bodyPr>
            <a:lstStyle/>
            <a:p>
              <a:pPr algn="ctr"/>
              <a:r>
                <a:rPr lang="en-US" sz="1050" b="1"/>
                <a:t/>
              </a:r>
              <a:br>
                <a:rPr lang="en-US" sz="1050" b="1"/>
              </a:br>
              <a:r>
                <a:rPr lang="en-US" sz="1050" b="1"/>
                <a:t>Funding </a:t>
              </a:r>
            </a:p>
          </p:txBody>
        </p:sp>
        <p:cxnSp>
          <p:nvCxnSpPr>
            <p:cNvPr id="56" name="Connector: Elbow 55">
              <a:extLst>
                <a:ext uri="{FF2B5EF4-FFF2-40B4-BE49-F238E27FC236}">
                  <a16:creationId xmlns:a16="http://schemas.microsoft.com/office/drawing/2014/main" id="{A88BDB33-4930-47B1-82E7-E24D135E4189}"/>
                </a:ext>
              </a:extLst>
            </p:cNvPr>
            <p:cNvCxnSpPr>
              <a:cxnSpLocks/>
              <a:stCxn id="38" idx="2"/>
              <a:endCxn id="40" idx="1"/>
            </p:cNvCxnSpPr>
            <p:nvPr/>
          </p:nvCxnSpPr>
          <p:spPr>
            <a:xfrm rot="16200000" flipH="1">
              <a:off x="1471803" y="3802765"/>
              <a:ext cx="1308905" cy="268348"/>
            </a:xfrm>
            <a:prstGeom prst="bentConnector2">
              <a:avLst/>
            </a:prstGeom>
            <a:ln>
              <a:solidFill>
                <a:schemeClr val="tx1"/>
              </a:solidFill>
              <a:headEnd type="arrow"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57" name="TextBox 56">
              <a:extLst>
                <a:ext uri="{FF2B5EF4-FFF2-40B4-BE49-F238E27FC236}">
                  <a16:creationId xmlns:a16="http://schemas.microsoft.com/office/drawing/2014/main" id="{C69BFF11-4D40-43F7-BDD9-75BA040CF25F}"/>
                </a:ext>
              </a:extLst>
            </p:cNvPr>
            <p:cNvSpPr txBox="1"/>
            <p:nvPr/>
          </p:nvSpPr>
          <p:spPr>
            <a:xfrm>
              <a:off x="2027545" y="3795981"/>
              <a:ext cx="1176928" cy="245322"/>
            </a:xfrm>
            <a:prstGeom prst="rect">
              <a:avLst/>
            </a:prstGeom>
            <a:noFill/>
          </p:spPr>
          <p:txBody>
            <a:bodyPr wrap="square" rtlCol="0">
              <a:spAutoFit/>
            </a:bodyPr>
            <a:lstStyle/>
            <a:p>
              <a:r>
                <a:rPr lang="en-US" sz="1100" b="1"/>
                <a:t>Consultation</a:t>
              </a:r>
            </a:p>
          </p:txBody>
        </p:sp>
        <p:sp>
          <p:nvSpPr>
            <p:cNvPr id="58" name="TextBox 57">
              <a:extLst>
                <a:ext uri="{FF2B5EF4-FFF2-40B4-BE49-F238E27FC236}">
                  <a16:creationId xmlns:a16="http://schemas.microsoft.com/office/drawing/2014/main" id="{096ADEFB-F220-4188-AEAB-ED1384335155}"/>
                </a:ext>
              </a:extLst>
            </p:cNvPr>
            <p:cNvSpPr txBox="1"/>
            <p:nvPr/>
          </p:nvSpPr>
          <p:spPr>
            <a:xfrm>
              <a:off x="2957256" y="3102172"/>
              <a:ext cx="1176928" cy="245322"/>
            </a:xfrm>
            <a:prstGeom prst="rect">
              <a:avLst/>
            </a:prstGeom>
            <a:noFill/>
          </p:spPr>
          <p:txBody>
            <a:bodyPr wrap="square" rtlCol="0">
              <a:spAutoFit/>
            </a:bodyPr>
            <a:lstStyle/>
            <a:p>
              <a:r>
                <a:rPr lang="en-US" sz="1100" b="1"/>
                <a:t>Consultation</a:t>
              </a:r>
            </a:p>
          </p:txBody>
        </p:sp>
        <p:cxnSp>
          <p:nvCxnSpPr>
            <p:cNvPr id="59" name="Connector: Elbow 58">
              <a:extLst>
                <a:ext uri="{FF2B5EF4-FFF2-40B4-BE49-F238E27FC236}">
                  <a16:creationId xmlns:a16="http://schemas.microsoft.com/office/drawing/2014/main" id="{F3C91848-6658-429A-8641-9B51E1454227}"/>
                </a:ext>
              </a:extLst>
            </p:cNvPr>
            <p:cNvCxnSpPr>
              <a:cxnSpLocks/>
              <a:endCxn id="42" idx="1"/>
            </p:cNvCxnSpPr>
            <p:nvPr/>
          </p:nvCxnSpPr>
          <p:spPr>
            <a:xfrm>
              <a:off x="5051272" y="4703736"/>
              <a:ext cx="1505621" cy="489928"/>
            </a:xfrm>
            <a:prstGeom prst="bentConnector3">
              <a:avLst>
                <a:gd name="adj1" fmla="val 69383"/>
              </a:avLst>
            </a:prstGeom>
            <a:ln>
              <a:solidFill>
                <a:schemeClr val="tx1"/>
              </a:solidFill>
              <a:prstDash val="sysDash"/>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60" name="TextBox 59">
              <a:extLst>
                <a:ext uri="{FF2B5EF4-FFF2-40B4-BE49-F238E27FC236}">
                  <a16:creationId xmlns:a16="http://schemas.microsoft.com/office/drawing/2014/main" id="{BC6862EF-D125-4F6E-B8D7-9D93C6AC282C}"/>
                </a:ext>
              </a:extLst>
            </p:cNvPr>
            <p:cNvSpPr txBox="1"/>
            <p:nvPr/>
          </p:nvSpPr>
          <p:spPr>
            <a:xfrm>
              <a:off x="5189672" y="4953166"/>
              <a:ext cx="1004563" cy="404060"/>
            </a:xfrm>
            <a:prstGeom prst="rect">
              <a:avLst/>
            </a:prstGeom>
            <a:noFill/>
          </p:spPr>
          <p:txBody>
            <a:bodyPr wrap="square" rtlCol="0">
              <a:spAutoFit/>
            </a:bodyPr>
            <a:lstStyle/>
            <a:p>
              <a:pPr algn="ctr"/>
              <a:r>
                <a:rPr lang="en-US" sz="1100" b="1"/>
                <a:t>Joint</a:t>
              </a:r>
              <a:br>
                <a:rPr lang="en-US" sz="1100" b="1"/>
              </a:br>
              <a:r>
                <a:rPr lang="en-US" sz="1100" b="1"/>
                <a:t>Oversight</a:t>
              </a:r>
            </a:p>
          </p:txBody>
        </p:sp>
        <p:cxnSp>
          <p:nvCxnSpPr>
            <p:cNvPr id="61" name="Connector: Elbow 60">
              <a:extLst>
                <a:ext uri="{FF2B5EF4-FFF2-40B4-BE49-F238E27FC236}">
                  <a16:creationId xmlns:a16="http://schemas.microsoft.com/office/drawing/2014/main" id="{F5F4E6A6-46F7-40B2-A7AB-582E83349D6B}"/>
                </a:ext>
              </a:extLst>
            </p:cNvPr>
            <p:cNvCxnSpPr>
              <a:cxnSpLocks/>
              <a:stCxn id="41" idx="3"/>
              <a:endCxn id="42" idx="1"/>
            </p:cNvCxnSpPr>
            <p:nvPr/>
          </p:nvCxnSpPr>
          <p:spPr>
            <a:xfrm flipV="1">
              <a:off x="5114197" y="5193664"/>
              <a:ext cx="1442696" cy="499156"/>
            </a:xfrm>
            <a:prstGeom prst="bentConnector3">
              <a:avLst>
                <a:gd name="adj1" fmla="val 67900"/>
              </a:avLst>
            </a:prstGeom>
            <a:ln>
              <a:solidFill>
                <a:schemeClr val="tx1"/>
              </a:solidFill>
              <a:prstDash val="sysDash"/>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62" name="Straight Arrow Connector 61">
              <a:extLst>
                <a:ext uri="{FF2B5EF4-FFF2-40B4-BE49-F238E27FC236}">
                  <a16:creationId xmlns:a16="http://schemas.microsoft.com/office/drawing/2014/main" id="{00ED88A8-E1B4-47C7-8E6F-DFD69ED9152D}"/>
                </a:ext>
              </a:extLst>
            </p:cNvPr>
            <p:cNvCxnSpPr>
              <a:cxnSpLocks/>
              <a:stCxn id="37" idx="2"/>
              <a:endCxn id="39" idx="0"/>
            </p:cNvCxnSpPr>
            <p:nvPr/>
          </p:nvCxnSpPr>
          <p:spPr>
            <a:xfrm>
              <a:off x="5089312" y="2174044"/>
              <a:ext cx="10048" cy="597832"/>
            </a:xfrm>
            <a:prstGeom prst="straightConnector1">
              <a:avLst/>
            </a:prstGeom>
            <a:ln>
              <a:solidFill>
                <a:schemeClr val="tx1"/>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64" name="Connector: Elbow 63">
              <a:extLst>
                <a:ext uri="{FF2B5EF4-FFF2-40B4-BE49-F238E27FC236}">
                  <a16:creationId xmlns:a16="http://schemas.microsoft.com/office/drawing/2014/main" id="{F7053231-0F85-48FA-8DAE-9636F861228E}"/>
                </a:ext>
              </a:extLst>
            </p:cNvPr>
            <p:cNvCxnSpPr>
              <a:cxnSpLocks/>
              <a:stCxn id="36" idx="3"/>
              <a:endCxn id="39" idx="3"/>
            </p:cNvCxnSpPr>
            <p:nvPr/>
          </p:nvCxnSpPr>
          <p:spPr>
            <a:xfrm flipH="1">
              <a:off x="6098454" y="1074070"/>
              <a:ext cx="443682" cy="1953112"/>
            </a:xfrm>
            <a:prstGeom prst="bentConnector3">
              <a:avLst>
                <a:gd name="adj1" fmla="val -51523"/>
              </a:avLst>
            </a:prstGeom>
            <a:ln>
              <a:solidFill>
                <a:schemeClr val="tx1"/>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65" name="TextBox 64">
              <a:extLst>
                <a:ext uri="{FF2B5EF4-FFF2-40B4-BE49-F238E27FC236}">
                  <a16:creationId xmlns:a16="http://schemas.microsoft.com/office/drawing/2014/main" id="{5D429AB5-F5F0-4128-8B7D-ADB67CC86D75}"/>
                </a:ext>
              </a:extLst>
            </p:cNvPr>
            <p:cNvSpPr txBox="1"/>
            <p:nvPr/>
          </p:nvSpPr>
          <p:spPr>
            <a:xfrm>
              <a:off x="6452639" y="1684474"/>
              <a:ext cx="1371601" cy="389630"/>
            </a:xfrm>
            <a:prstGeom prst="rect">
              <a:avLst/>
            </a:prstGeom>
            <a:noFill/>
          </p:spPr>
          <p:txBody>
            <a:bodyPr wrap="square" rtlCol="0">
              <a:spAutoFit/>
            </a:bodyPr>
            <a:lstStyle/>
            <a:p>
              <a:pPr algn="ctr"/>
              <a:r>
                <a:rPr lang="en-US" sz="1050" b="1"/>
                <a:t/>
              </a:r>
              <a:br>
                <a:rPr lang="en-US" sz="1050" b="1"/>
              </a:br>
              <a:r>
                <a:rPr lang="en-US" sz="1050" b="1"/>
                <a:t>Funding</a:t>
              </a:r>
            </a:p>
          </p:txBody>
        </p:sp>
      </p:grpSp>
      <p:sp>
        <p:nvSpPr>
          <p:cNvPr id="4" name="Footer Placeholder 3">
            <a:extLst>
              <a:ext uri="{FF2B5EF4-FFF2-40B4-BE49-F238E27FC236}">
                <a16:creationId xmlns:a16="http://schemas.microsoft.com/office/drawing/2014/main" id="{0935675E-BD2A-4BBE-A32F-7B2D7AFD3C54}"/>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A6CD3283-15C8-48FA-92E0-8ABCE85824A0}"/>
              </a:ext>
            </a:extLst>
          </p:cNvPr>
          <p:cNvSpPr>
            <a:spLocks noGrp="1"/>
          </p:cNvSpPr>
          <p:nvPr>
            <p:ph type="sldNum" sz="quarter" idx="12"/>
          </p:nvPr>
        </p:nvSpPr>
        <p:spPr/>
        <p:txBody>
          <a:bodyPr/>
          <a:lstStyle/>
          <a:p>
            <a:fld id="{D307F087-50E8-4976-AA50-2FC07D62CDFA}" type="slidenum">
              <a:rPr lang="en-US" smtClean="0"/>
              <a:t>10</a:t>
            </a:fld>
            <a:endParaRPr lang="en-US"/>
          </a:p>
        </p:txBody>
      </p:sp>
    </p:spTree>
    <p:extLst>
      <p:ext uri="{BB962C8B-B14F-4D97-AF65-F5344CB8AC3E}">
        <p14:creationId xmlns:p14="http://schemas.microsoft.com/office/powerpoint/2010/main" val="3243083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E9208D2-9C26-464D-937B-F20EEE1BAA12}"/>
              </a:ext>
            </a:extLst>
          </p:cNvPr>
          <p:cNvSpPr>
            <a:spLocks noGrp="1"/>
          </p:cNvSpPr>
          <p:nvPr>
            <p:ph type="title"/>
          </p:nvPr>
        </p:nvSpPr>
        <p:spPr/>
        <p:txBody>
          <a:bodyPr/>
          <a:lstStyle/>
          <a:p>
            <a:r>
              <a:rPr lang="en-US"/>
              <a:t>Local Workforce System Oversight Options</a:t>
            </a:r>
          </a:p>
        </p:txBody>
      </p:sp>
      <p:grpSp>
        <p:nvGrpSpPr>
          <p:cNvPr id="4" name="Group 3" descr="organizational chart showing Local Workforce System Oversight options">
            <a:extLst>
              <a:ext uri="{FF2B5EF4-FFF2-40B4-BE49-F238E27FC236}">
                <a16:creationId xmlns:a16="http://schemas.microsoft.com/office/drawing/2014/main" id="{5F6D7823-1A46-435B-91A3-BC3E3FFAE4FE}"/>
              </a:ext>
            </a:extLst>
          </p:cNvPr>
          <p:cNvGrpSpPr/>
          <p:nvPr/>
        </p:nvGrpSpPr>
        <p:grpSpPr>
          <a:xfrm>
            <a:off x="1845540" y="1139144"/>
            <a:ext cx="8585415" cy="4891489"/>
            <a:chOff x="1799820" y="1322024"/>
            <a:chExt cx="8585415" cy="4891489"/>
          </a:xfrm>
        </p:grpSpPr>
        <p:grpSp>
          <p:nvGrpSpPr>
            <p:cNvPr id="345" name="Group 344">
              <a:extLst>
                <a:ext uri="{FF2B5EF4-FFF2-40B4-BE49-F238E27FC236}">
                  <a16:creationId xmlns:a16="http://schemas.microsoft.com/office/drawing/2014/main" id="{21F42FAA-6696-4C4C-B750-E47C28F40953}"/>
                </a:ext>
              </a:extLst>
            </p:cNvPr>
            <p:cNvGrpSpPr/>
            <p:nvPr/>
          </p:nvGrpSpPr>
          <p:grpSpPr>
            <a:xfrm>
              <a:off x="1999308" y="1322024"/>
              <a:ext cx="8385927" cy="4891489"/>
              <a:chOff x="380068" y="-120583"/>
              <a:chExt cx="8385927" cy="4855981"/>
            </a:xfrm>
          </p:grpSpPr>
          <p:sp>
            <p:nvSpPr>
              <p:cNvPr id="3" name="Text Placeholder 5">
                <a:extLst>
                  <a:ext uri="{FF2B5EF4-FFF2-40B4-BE49-F238E27FC236}">
                    <a16:creationId xmlns:a16="http://schemas.microsoft.com/office/drawing/2014/main" id="{DDB9DE33-BBA8-4E68-AAB1-057645C4858B}"/>
                  </a:ext>
                </a:extLst>
              </p:cNvPr>
              <p:cNvSpPr txBox="1">
                <a:spLocks/>
              </p:cNvSpPr>
              <p:nvPr/>
            </p:nvSpPr>
            <p:spPr>
              <a:xfrm>
                <a:off x="380068" y="-120583"/>
                <a:ext cx="1677538" cy="845534"/>
              </a:xfrm>
              <a:prstGeom prst="roundRect">
                <a:avLst/>
              </a:prstGeom>
              <a:solidFill>
                <a:schemeClr val="accent2"/>
              </a:solidFill>
              <a:ln/>
            </p:spPr>
            <p:style>
              <a:lnRef idx="3">
                <a:schemeClr val="lt1"/>
              </a:lnRef>
              <a:fillRef idx="1">
                <a:schemeClr val="accent4"/>
              </a:fillRef>
              <a:effectRef idx="1">
                <a:schemeClr val="accent4"/>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1"/>
                    </a:solidFill>
                  </a:rPr>
                  <a:t>Chief Lead Elected Official </a:t>
                </a:r>
                <a:br>
                  <a:rPr lang="en-US" sz="1600" b="1">
                    <a:solidFill>
                      <a:schemeClr val="bg1"/>
                    </a:solidFill>
                  </a:rPr>
                </a:br>
                <a:r>
                  <a:rPr lang="en-US" sz="1600" b="1">
                    <a:solidFill>
                      <a:schemeClr val="bg1"/>
                    </a:solidFill>
                  </a:rPr>
                  <a:t>(CLEO)</a:t>
                </a:r>
              </a:p>
            </p:txBody>
          </p:sp>
          <p:sp>
            <p:nvSpPr>
              <p:cNvPr id="40" name="Text Placeholder 5">
                <a:extLst>
                  <a:ext uri="{FF2B5EF4-FFF2-40B4-BE49-F238E27FC236}">
                    <a16:creationId xmlns:a16="http://schemas.microsoft.com/office/drawing/2014/main" id="{A81A2780-14DE-4F3A-8138-A40C3337308B}"/>
                  </a:ext>
                </a:extLst>
              </p:cNvPr>
              <p:cNvSpPr txBox="1">
                <a:spLocks/>
              </p:cNvSpPr>
              <p:nvPr/>
            </p:nvSpPr>
            <p:spPr>
              <a:xfrm>
                <a:off x="3084723" y="708446"/>
                <a:ext cx="2828144" cy="845534"/>
              </a:xfrm>
              <a:prstGeom prst="roundRect">
                <a:avLst/>
              </a:prstGeom>
              <a:solidFill>
                <a:schemeClr val="accent3"/>
              </a:solidFill>
              <a:ln/>
            </p:spPr>
            <p:style>
              <a:lnRef idx="3">
                <a:schemeClr val="lt1"/>
              </a:lnRef>
              <a:fillRef idx="1">
                <a:schemeClr val="accent4"/>
              </a:fillRef>
              <a:effectRef idx="1">
                <a:schemeClr val="accent4"/>
              </a:effectRef>
              <a:fontRef idx="minor">
                <a:schemeClr val="lt1"/>
              </a:fontRef>
            </p:style>
            <p:txBody>
              <a:bodyPr vert="horz" lIns="0" tIns="0" rIns="0" bIns="0" rtlCol="0" anchor="ctr">
                <a:normAutofit/>
              </a:bodyPr>
              <a:lstStyle>
                <a:defPPr>
                  <a:defRPr lang="en-US"/>
                </a:defPPr>
                <a:lvl1pPr algn="ctr">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600"/>
                  <a:t>Local Workforce Development Board (LWDB)</a:t>
                </a:r>
              </a:p>
            </p:txBody>
          </p:sp>
          <p:sp>
            <p:nvSpPr>
              <p:cNvPr id="47" name="Text Placeholder 5">
                <a:extLst>
                  <a:ext uri="{FF2B5EF4-FFF2-40B4-BE49-F238E27FC236}">
                    <a16:creationId xmlns:a16="http://schemas.microsoft.com/office/drawing/2014/main" id="{1D0C07C7-4968-4934-938C-A09C3503AED3}"/>
                  </a:ext>
                </a:extLst>
              </p:cNvPr>
              <p:cNvSpPr txBox="1">
                <a:spLocks/>
              </p:cNvSpPr>
              <p:nvPr/>
            </p:nvSpPr>
            <p:spPr>
              <a:xfrm>
                <a:off x="6724572" y="2455027"/>
                <a:ext cx="2041423" cy="2280369"/>
              </a:xfrm>
              <a:prstGeom prst="roundRect">
                <a:avLst/>
              </a:prstGeom>
              <a:solidFill>
                <a:schemeClr val="bg1">
                  <a:lumMod val="95000"/>
                </a:schemeClr>
              </a:solidFill>
              <a:ln>
                <a:solidFill>
                  <a:schemeClr val="accent2"/>
                </a:solidFill>
              </a:ln>
            </p:spPr>
            <p:style>
              <a:lnRef idx="3">
                <a:schemeClr val="lt1"/>
              </a:lnRef>
              <a:fillRef idx="1">
                <a:schemeClr val="accent3"/>
              </a:fillRef>
              <a:effectRef idx="1">
                <a:schemeClr val="accent3"/>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rgbClr val="C00000"/>
                    </a:solidFill>
                  </a:rPr>
                  <a:t/>
                </a:r>
                <a:br>
                  <a:rPr lang="en-US" b="1">
                    <a:solidFill>
                      <a:srgbClr val="C00000"/>
                    </a:solidFill>
                  </a:rPr>
                </a:br>
                <a:r>
                  <a:rPr lang="en-US" b="1">
                    <a:solidFill>
                      <a:srgbClr val="C00000"/>
                    </a:solidFill>
                  </a:rPr>
                  <a:t/>
                </a:r>
                <a:br>
                  <a:rPr lang="en-US" b="1">
                    <a:solidFill>
                      <a:srgbClr val="C00000"/>
                    </a:solidFill>
                  </a:rPr>
                </a:br>
                <a:endParaRPr lang="en-US" b="1">
                  <a:solidFill>
                    <a:srgbClr val="C00000"/>
                  </a:solidFill>
                </a:endParaRPr>
              </a:p>
            </p:txBody>
          </p:sp>
          <p:sp>
            <p:nvSpPr>
              <p:cNvPr id="48" name="Text Placeholder 5">
                <a:extLst>
                  <a:ext uri="{FF2B5EF4-FFF2-40B4-BE49-F238E27FC236}">
                    <a16:creationId xmlns:a16="http://schemas.microsoft.com/office/drawing/2014/main" id="{DACF74CC-0E50-4ECF-9578-54EDEE37FD36}"/>
                  </a:ext>
                </a:extLst>
              </p:cNvPr>
              <p:cNvSpPr txBox="1">
                <a:spLocks/>
              </p:cNvSpPr>
              <p:nvPr/>
            </p:nvSpPr>
            <p:spPr>
              <a:xfrm>
                <a:off x="4559597" y="2455028"/>
                <a:ext cx="2041423" cy="2280370"/>
              </a:xfrm>
              <a:prstGeom prst="roundRect">
                <a:avLst/>
              </a:prstGeom>
              <a:solidFill>
                <a:schemeClr val="bg1">
                  <a:lumMod val="95000"/>
                </a:schemeClr>
              </a:solidFill>
              <a:ln>
                <a:solidFill>
                  <a:schemeClr val="accent2"/>
                </a:solidFill>
              </a:ln>
            </p:spPr>
            <p:style>
              <a:lnRef idx="3">
                <a:schemeClr val="lt1"/>
              </a:lnRef>
              <a:fillRef idx="1">
                <a:schemeClr val="accent3"/>
              </a:fillRef>
              <a:effectRef idx="1">
                <a:schemeClr val="accent3"/>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00"/>
              </a:p>
            </p:txBody>
          </p:sp>
          <p:sp>
            <p:nvSpPr>
              <p:cNvPr id="1076" name="TextBox 1075">
                <a:extLst>
                  <a:ext uri="{FF2B5EF4-FFF2-40B4-BE49-F238E27FC236}">
                    <a16:creationId xmlns:a16="http://schemas.microsoft.com/office/drawing/2014/main" id="{5A63F2F5-336A-4DCD-A155-7418562EF6C9}"/>
                  </a:ext>
                </a:extLst>
              </p:cNvPr>
              <p:cNvSpPr txBox="1"/>
              <p:nvPr/>
            </p:nvSpPr>
            <p:spPr>
              <a:xfrm>
                <a:off x="4022927" y="25450"/>
                <a:ext cx="931665" cy="261610"/>
              </a:xfrm>
              <a:prstGeom prst="rect">
                <a:avLst/>
              </a:prstGeom>
              <a:noFill/>
            </p:spPr>
            <p:txBody>
              <a:bodyPr wrap="none" rtlCol="0">
                <a:spAutoFit/>
              </a:bodyPr>
              <a:lstStyle/>
              <a:p>
                <a:r>
                  <a:rPr lang="en-US" sz="1100" i="1"/>
                  <a:t>Appointment</a:t>
                </a:r>
              </a:p>
            </p:txBody>
          </p:sp>
          <p:sp>
            <p:nvSpPr>
              <p:cNvPr id="214" name="TextBox 213">
                <a:extLst>
                  <a:ext uri="{FF2B5EF4-FFF2-40B4-BE49-F238E27FC236}">
                    <a16:creationId xmlns:a16="http://schemas.microsoft.com/office/drawing/2014/main" id="{9B062278-9B4F-41EC-8F76-485903AA71D8}"/>
                  </a:ext>
                </a:extLst>
              </p:cNvPr>
              <p:cNvSpPr txBox="1"/>
              <p:nvPr/>
            </p:nvSpPr>
            <p:spPr>
              <a:xfrm>
                <a:off x="380068" y="825408"/>
                <a:ext cx="1003762" cy="261610"/>
              </a:xfrm>
              <a:prstGeom prst="rect">
                <a:avLst/>
              </a:prstGeom>
              <a:noFill/>
            </p:spPr>
            <p:txBody>
              <a:bodyPr wrap="square" rtlCol="0">
                <a:spAutoFit/>
              </a:bodyPr>
              <a:lstStyle/>
              <a:p>
                <a:pPr algn="ctr"/>
                <a:r>
                  <a:rPr lang="en-US" sz="1100" i="1"/>
                  <a:t>Selection</a:t>
                </a:r>
              </a:p>
            </p:txBody>
          </p:sp>
          <p:sp>
            <p:nvSpPr>
              <p:cNvPr id="334" name="TextBox 333">
                <a:extLst>
                  <a:ext uri="{FF2B5EF4-FFF2-40B4-BE49-F238E27FC236}">
                    <a16:creationId xmlns:a16="http://schemas.microsoft.com/office/drawing/2014/main" id="{5FC0D46B-331D-43EF-9EAE-A2E8AFCC8C6B}"/>
                  </a:ext>
                </a:extLst>
              </p:cNvPr>
              <p:cNvSpPr txBox="1"/>
              <p:nvPr/>
            </p:nvSpPr>
            <p:spPr>
              <a:xfrm>
                <a:off x="7684002" y="864537"/>
                <a:ext cx="992032" cy="600164"/>
              </a:xfrm>
              <a:prstGeom prst="rect">
                <a:avLst/>
              </a:prstGeom>
              <a:noFill/>
            </p:spPr>
            <p:txBody>
              <a:bodyPr wrap="square" rtlCol="0">
                <a:spAutoFit/>
              </a:bodyPr>
              <a:lstStyle/>
              <a:p>
                <a:pPr algn="ctr"/>
                <a:r>
                  <a:rPr lang="en-US" sz="1100" i="1"/>
                  <a:t>Joint </a:t>
                </a:r>
                <a:br>
                  <a:rPr lang="en-US" sz="1100" i="1"/>
                </a:br>
                <a:r>
                  <a:rPr lang="en-US" sz="1100" i="1"/>
                  <a:t>Selection &amp;</a:t>
                </a:r>
              </a:p>
              <a:p>
                <a:pPr algn="ctr"/>
                <a:r>
                  <a:rPr lang="en-US" sz="1100" i="1"/>
                  <a:t>Oversight</a:t>
                </a:r>
              </a:p>
            </p:txBody>
          </p:sp>
          <p:cxnSp>
            <p:nvCxnSpPr>
              <p:cNvPr id="340" name="Connector: Elbow 339">
                <a:extLst>
                  <a:ext uri="{FF2B5EF4-FFF2-40B4-BE49-F238E27FC236}">
                    <a16:creationId xmlns:a16="http://schemas.microsoft.com/office/drawing/2014/main" id="{80575878-83FC-4480-9EEA-11CBF220CFD0}"/>
                  </a:ext>
                </a:extLst>
              </p:cNvPr>
              <p:cNvCxnSpPr>
                <a:cxnSpLocks/>
                <a:stCxn id="40" idx="1"/>
                <a:endCxn id="33" idx="0"/>
              </p:cNvCxnSpPr>
              <p:nvPr/>
            </p:nvCxnSpPr>
            <p:spPr>
              <a:xfrm rot="10800000" flipV="1">
                <a:off x="1237493" y="1131213"/>
                <a:ext cx="1847230" cy="1342140"/>
              </a:xfrm>
              <a:prstGeom prst="bentConnector2">
                <a:avLst/>
              </a:prstGeom>
              <a:ln>
                <a:solidFill>
                  <a:schemeClr val="tx1"/>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grpSp>
        <p:sp>
          <p:nvSpPr>
            <p:cNvPr id="541" name="TextBox 540">
              <a:extLst>
                <a:ext uri="{FF2B5EF4-FFF2-40B4-BE49-F238E27FC236}">
                  <a16:creationId xmlns:a16="http://schemas.microsoft.com/office/drawing/2014/main" id="{674F581A-0CEF-4631-B95E-CECA8043B9D1}"/>
                </a:ext>
              </a:extLst>
            </p:cNvPr>
            <p:cNvSpPr txBox="1"/>
            <p:nvPr/>
          </p:nvSpPr>
          <p:spPr>
            <a:xfrm>
              <a:off x="2760116" y="2696358"/>
              <a:ext cx="991062" cy="430887"/>
            </a:xfrm>
            <a:prstGeom prst="rect">
              <a:avLst/>
            </a:prstGeom>
            <a:noFill/>
          </p:spPr>
          <p:txBody>
            <a:bodyPr wrap="square" rtlCol="0">
              <a:spAutoFit/>
            </a:bodyPr>
            <a:lstStyle/>
            <a:p>
              <a:pPr algn="ctr"/>
              <a:r>
                <a:rPr lang="en-US" sz="1100" i="1"/>
                <a:t>Joint</a:t>
              </a:r>
              <a:br>
                <a:rPr lang="en-US" sz="1100" i="1"/>
              </a:br>
              <a:r>
                <a:rPr lang="en-US" sz="1100" i="1"/>
                <a:t>Oversight</a:t>
              </a:r>
            </a:p>
          </p:txBody>
        </p:sp>
        <p:grpSp>
          <p:nvGrpSpPr>
            <p:cNvPr id="66" name="Group 65">
              <a:extLst>
                <a:ext uri="{FF2B5EF4-FFF2-40B4-BE49-F238E27FC236}">
                  <a16:creationId xmlns:a16="http://schemas.microsoft.com/office/drawing/2014/main" id="{0E5F52C0-8058-4704-B047-AD7CC7A4BFAF}"/>
                </a:ext>
              </a:extLst>
            </p:cNvPr>
            <p:cNvGrpSpPr/>
            <p:nvPr/>
          </p:nvGrpSpPr>
          <p:grpSpPr>
            <a:xfrm>
              <a:off x="3986762" y="3922642"/>
              <a:ext cx="2046488" cy="2259854"/>
              <a:chOff x="-101857" y="5949378"/>
              <a:chExt cx="4627128" cy="1056955"/>
            </a:xfrm>
          </p:grpSpPr>
          <p:sp>
            <p:nvSpPr>
              <p:cNvPr id="67" name="Text Placeholder 5">
                <a:extLst>
                  <a:ext uri="{FF2B5EF4-FFF2-40B4-BE49-F238E27FC236}">
                    <a16:creationId xmlns:a16="http://schemas.microsoft.com/office/drawing/2014/main" id="{5E264DEB-DF17-4A83-BA5F-E42C2C7BC7A4}"/>
                  </a:ext>
                </a:extLst>
              </p:cNvPr>
              <p:cNvSpPr txBox="1">
                <a:spLocks/>
              </p:cNvSpPr>
              <p:nvPr/>
            </p:nvSpPr>
            <p:spPr>
              <a:xfrm>
                <a:off x="-101857" y="5949378"/>
                <a:ext cx="4627128" cy="1056955"/>
              </a:xfrm>
              <a:prstGeom prst="roundRect">
                <a:avLst/>
              </a:prstGeom>
              <a:solidFill>
                <a:schemeClr val="bg1">
                  <a:lumMod val="95000"/>
                </a:schemeClr>
              </a:solidFill>
              <a:ln>
                <a:solidFill>
                  <a:schemeClr val="accent2"/>
                </a:solidFill>
              </a:ln>
            </p:spPr>
            <p:style>
              <a:lnRef idx="3">
                <a:schemeClr val="lt1"/>
              </a:lnRef>
              <a:fillRef idx="1">
                <a:schemeClr val="accent3"/>
              </a:fillRef>
              <a:effectRef idx="1">
                <a:schemeClr val="accent3"/>
              </a:effectRef>
              <a:fontRef idx="minor">
                <a:schemeClr val="lt1"/>
              </a:fontRef>
            </p:style>
            <p:txBody>
              <a:bodyPr vert="horz" lIns="182880" tIns="182880" rIns="182880" bIns="18288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00" b="1">
                  <a:solidFill>
                    <a:schemeClr val="bg1"/>
                  </a:solidFill>
                </a:endParaRPr>
              </a:p>
            </p:txBody>
          </p:sp>
          <p:sp>
            <p:nvSpPr>
              <p:cNvPr id="70" name="TextBox 69">
                <a:extLst>
                  <a:ext uri="{FF2B5EF4-FFF2-40B4-BE49-F238E27FC236}">
                    <a16:creationId xmlns:a16="http://schemas.microsoft.com/office/drawing/2014/main" id="{508C377D-50E9-4605-BD71-1D9817CA1316}"/>
                  </a:ext>
                </a:extLst>
              </p:cNvPr>
              <p:cNvSpPr txBox="1"/>
              <p:nvPr/>
            </p:nvSpPr>
            <p:spPr>
              <a:xfrm>
                <a:off x="430073" y="6015820"/>
                <a:ext cx="3563269" cy="172740"/>
              </a:xfrm>
              <a:prstGeom prst="rect">
                <a:avLst/>
              </a:prstGeom>
              <a:noFill/>
            </p:spPr>
            <p:txBody>
              <a:bodyPr wrap="square" rtlCol="0">
                <a:spAutoFit/>
              </a:bodyPr>
              <a:lstStyle/>
              <a:p>
                <a:pPr algn="ctr"/>
                <a:r>
                  <a:rPr lang="en-US" b="1"/>
                  <a:t>Board Staff</a:t>
                </a:r>
                <a:endParaRPr lang="en-US"/>
              </a:p>
            </p:txBody>
          </p:sp>
        </p:grpSp>
        <p:cxnSp>
          <p:nvCxnSpPr>
            <p:cNvPr id="126" name="Connector: Elbow 125">
              <a:extLst>
                <a:ext uri="{FF2B5EF4-FFF2-40B4-BE49-F238E27FC236}">
                  <a16:creationId xmlns:a16="http://schemas.microsoft.com/office/drawing/2014/main" id="{170638C3-3CCC-47A8-9B02-713DAE7C80A2}"/>
                </a:ext>
              </a:extLst>
            </p:cNvPr>
            <p:cNvCxnSpPr>
              <a:cxnSpLocks/>
              <a:stCxn id="3" idx="3"/>
              <a:endCxn id="40" idx="0"/>
            </p:cNvCxnSpPr>
            <p:nvPr/>
          </p:nvCxnSpPr>
          <p:spPr>
            <a:xfrm>
              <a:off x="3676846" y="1747883"/>
              <a:ext cx="2441189" cy="409232"/>
            </a:xfrm>
            <a:prstGeom prst="bentConnector2">
              <a:avLst/>
            </a:prstGeom>
            <a:ln>
              <a:solidFill>
                <a:schemeClr val="tx1"/>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130" name="Connector: Elbow 129" descr="An organizational chart which states that the Chief Elected Official appoints the Local Workforce Development Board and states that the Chief Elected Official selects the Fiscal Agent. The Chief Elected Official and the Local Workforce Development Board have joint oversight of the Fiscal Agent. The Local Workforce Development Board selects and has oversight of Board staff and service providers. The Chief Elected Official and the Local Board jointly select and have oversight of the One Stop Operator.">
              <a:extLst>
                <a:ext uri="{FF2B5EF4-FFF2-40B4-BE49-F238E27FC236}">
                  <a16:creationId xmlns:a16="http://schemas.microsoft.com/office/drawing/2014/main" id="{A36C4B66-E90C-4341-9BB7-75F46E99FC02}"/>
                </a:ext>
              </a:extLst>
            </p:cNvPr>
            <p:cNvCxnSpPr>
              <a:cxnSpLocks/>
              <a:stCxn id="3" idx="3"/>
              <a:endCxn id="47" idx="0"/>
            </p:cNvCxnSpPr>
            <p:nvPr/>
          </p:nvCxnSpPr>
          <p:spPr>
            <a:xfrm>
              <a:off x="3676846" y="1747883"/>
              <a:ext cx="5687678" cy="2168584"/>
            </a:xfrm>
            <a:prstGeom prst="bentConnector2">
              <a:avLst/>
            </a:prstGeom>
            <a:ln>
              <a:solidFill>
                <a:schemeClr val="tx1"/>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133" name="Connector: Elbow 132">
              <a:extLst>
                <a:ext uri="{FF2B5EF4-FFF2-40B4-BE49-F238E27FC236}">
                  <a16:creationId xmlns:a16="http://schemas.microsoft.com/office/drawing/2014/main" id="{38F5FDA1-736A-4AC8-B1EE-66A19E4BA44B}"/>
                </a:ext>
              </a:extLst>
            </p:cNvPr>
            <p:cNvCxnSpPr>
              <a:cxnSpLocks/>
              <a:stCxn id="40" idx="3"/>
              <a:endCxn id="47" idx="0"/>
            </p:cNvCxnSpPr>
            <p:nvPr/>
          </p:nvCxnSpPr>
          <p:spPr>
            <a:xfrm>
              <a:off x="7532107" y="2582974"/>
              <a:ext cx="1832417" cy="1333493"/>
            </a:xfrm>
            <a:prstGeom prst="bentConnector2">
              <a:avLst/>
            </a:prstGeom>
            <a:ln>
              <a:solidFill>
                <a:schemeClr val="tx1">
                  <a:lumMod val="95000"/>
                  <a:lumOff val="5000"/>
                </a:schemeClr>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144" name="Connector: Elbow 143">
              <a:extLst>
                <a:ext uri="{FF2B5EF4-FFF2-40B4-BE49-F238E27FC236}">
                  <a16:creationId xmlns:a16="http://schemas.microsoft.com/office/drawing/2014/main" id="{88D9F0AD-58C4-44AE-8839-2E8049A1FFBC}"/>
                </a:ext>
              </a:extLst>
            </p:cNvPr>
            <p:cNvCxnSpPr>
              <a:cxnSpLocks/>
              <a:stCxn id="40" idx="2"/>
              <a:endCxn id="67" idx="0"/>
            </p:cNvCxnSpPr>
            <p:nvPr/>
          </p:nvCxnSpPr>
          <p:spPr>
            <a:xfrm rot="5400000">
              <a:off x="5107116" y="2911723"/>
              <a:ext cx="913810" cy="1108029"/>
            </a:xfrm>
            <a:prstGeom prst="bentConnector3">
              <a:avLst>
                <a:gd name="adj1" fmla="val 50000"/>
              </a:avLst>
            </a:prstGeom>
            <a:ln>
              <a:solidFill>
                <a:schemeClr val="tx1"/>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155" name="TextBox 154">
              <a:extLst>
                <a:ext uri="{FF2B5EF4-FFF2-40B4-BE49-F238E27FC236}">
                  <a16:creationId xmlns:a16="http://schemas.microsoft.com/office/drawing/2014/main" id="{C382C26A-C163-4264-B9E6-4F953D1A5455}"/>
                </a:ext>
              </a:extLst>
            </p:cNvPr>
            <p:cNvSpPr txBox="1"/>
            <p:nvPr/>
          </p:nvSpPr>
          <p:spPr>
            <a:xfrm>
              <a:off x="5608275" y="3488975"/>
              <a:ext cx="1003762" cy="430887"/>
            </a:xfrm>
            <a:prstGeom prst="rect">
              <a:avLst/>
            </a:prstGeom>
            <a:noFill/>
          </p:spPr>
          <p:txBody>
            <a:bodyPr wrap="square" rtlCol="0">
              <a:spAutoFit/>
            </a:bodyPr>
            <a:lstStyle/>
            <a:p>
              <a:pPr algn="ctr"/>
              <a:r>
                <a:rPr lang="en-US" sz="1100" i="1"/>
                <a:t>Selection &amp; Oversight</a:t>
              </a:r>
            </a:p>
          </p:txBody>
        </p:sp>
        <p:grpSp>
          <p:nvGrpSpPr>
            <p:cNvPr id="32" name="Group 31">
              <a:extLst>
                <a:ext uri="{FF2B5EF4-FFF2-40B4-BE49-F238E27FC236}">
                  <a16:creationId xmlns:a16="http://schemas.microsoft.com/office/drawing/2014/main" id="{925C4B03-BC38-404D-8152-267C921D53AA}"/>
                </a:ext>
              </a:extLst>
            </p:cNvPr>
            <p:cNvGrpSpPr/>
            <p:nvPr/>
          </p:nvGrpSpPr>
          <p:grpSpPr>
            <a:xfrm>
              <a:off x="1799820" y="3920453"/>
              <a:ext cx="2069756" cy="2259853"/>
              <a:chOff x="-101857" y="5949377"/>
              <a:chExt cx="2296754" cy="2259853"/>
            </a:xfrm>
          </p:grpSpPr>
          <p:sp>
            <p:nvSpPr>
              <p:cNvPr id="33" name="Text Placeholder 5">
                <a:extLst>
                  <a:ext uri="{FF2B5EF4-FFF2-40B4-BE49-F238E27FC236}">
                    <a16:creationId xmlns:a16="http://schemas.microsoft.com/office/drawing/2014/main" id="{BF89A053-23DE-4564-89F3-9F2CBB2648D0}"/>
                  </a:ext>
                </a:extLst>
              </p:cNvPr>
              <p:cNvSpPr txBox="1">
                <a:spLocks/>
              </p:cNvSpPr>
              <p:nvPr/>
            </p:nvSpPr>
            <p:spPr>
              <a:xfrm>
                <a:off x="-101857" y="5949377"/>
                <a:ext cx="2296754" cy="2259853"/>
              </a:xfrm>
              <a:prstGeom prst="roundRect">
                <a:avLst/>
              </a:prstGeom>
              <a:solidFill>
                <a:schemeClr val="bg1">
                  <a:lumMod val="95000"/>
                </a:schemeClr>
              </a:solidFill>
              <a:ln>
                <a:solidFill>
                  <a:schemeClr val="accent2"/>
                </a:solidFill>
              </a:ln>
            </p:spPr>
            <p:style>
              <a:lnRef idx="3">
                <a:schemeClr val="lt1"/>
              </a:lnRef>
              <a:fillRef idx="1">
                <a:schemeClr val="accent3"/>
              </a:fillRef>
              <a:effectRef idx="1">
                <a:schemeClr val="accent3"/>
              </a:effectRef>
              <a:fontRef idx="minor">
                <a:schemeClr val="lt1"/>
              </a:fontRef>
            </p:style>
            <p:txBody>
              <a:bodyPr vert="horz" lIns="182880" tIns="182880" rIns="182880" bIns="18288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00" b="1">
                  <a:solidFill>
                    <a:schemeClr val="bg1"/>
                  </a:solidFill>
                </a:endParaRPr>
              </a:p>
            </p:txBody>
          </p:sp>
          <p:sp>
            <p:nvSpPr>
              <p:cNvPr id="36" name="TextBox 35">
                <a:extLst>
                  <a:ext uri="{FF2B5EF4-FFF2-40B4-BE49-F238E27FC236}">
                    <a16:creationId xmlns:a16="http://schemas.microsoft.com/office/drawing/2014/main" id="{50A85528-BCB5-4BEE-846E-0C5529884786}"/>
                  </a:ext>
                </a:extLst>
              </p:cNvPr>
              <p:cNvSpPr txBox="1"/>
              <p:nvPr/>
            </p:nvSpPr>
            <p:spPr>
              <a:xfrm>
                <a:off x="67901" y="6093624"/>
                <a:ext cx="1852416" cy="369332"/>
              </a:xfrm>
              <a:prstGeom prst="rect">
                <a:avLst/>
              </a:prstGeom>
              <a:noFill/>
              <a:ln>
                <a:noFill/>
              </a:ln>
            </p:spPr>
            <p:txBody>
              <a:bodyPr wrap="square" rtlCol="0">
                <a:spAutoFit/>
              </a:bodyPr>
              <a:lstStyle/>
              <a:p>
                <a:pPr algn="ctr"/>
                <a:r>
                  <a:rPr lang="en-US" b="1"/>
                  <a:t>Fiscal Agent</a:t>
                </a:r>
                <a:endParaRPr lang="en-US"/>
              </a:p>
            </p:txBody>
          </p:sp>
        </p:grpSp>
        <p:cxnSp>
          <p:nvCxnSpPr>
            <p:cNvPr id="43" name="Connector: Elbow 42">
              <a:extLst>
                <a:ext uri="{FF2B5EF4-FFF2-40B4-BE49-F238E27FC236}">
                  <a16:creationId xmlns:a16="http://schemas.microsoft.com/office/drawing/2014/main" id="{B0C29E6C-3705-4EE1-81B4-DB4A72AE671A}"/>
                </a:ext>
              </a:extLst>
            </p:cNvPr>
            <p:cNvCxnSpPr>
              <a:cxnSpLocks/>
              <a:stCxn id="40" idx="2"/>
              <a:endCxn id="48" idx="0"/>
            </p:cNvCxnSpPr>
            <p:nvPr/>
          </p:nvCxnSpPr>
          <p:spPr>
            <a:xfrm rot="16200000" flipH="1">
              <a:off x="6204974" y="2921893"/>
              <a:ext cx="907636" cy="1081514"/>
            </a:xfrm>
            <a:prstGeom prst="bentConnector3">
              <a:avLst>
                <a:gd name="adj1" fmla="val 50000"/>
              </a:avLst>
            </a:prstGeom>
            <a:ln>
              <a:solidFill>
                <a:schemeClr val="tx1"/>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575" name="Straight Arrow Connector 574">
              <a:extLst>
                <a:ext uri="{FF2B5EF4-FFF2-40B4-BE49-F238E27FC236}">
                  <a16:creationId xmlns:a16="http://schemas.microsoft.com/office/drawing/2014/main" id="{EBA2D714-9CB0-49E8-8054-4863680C4234}"/>
                </a:ext>
              </a:extLst>
            </p:cNvPr>
            <p:cNvCxnSpPr>
              <a:cxnSpLocks/>
              <a:stCxn id="3" idx="2"/>
              <a:endCxn id="33" idx="0"/>
            </p:cNvCxnSpPr>
            <p:nvPr/>
          </p:nvCxnSpPr>
          <p:spPr>
            <a:xfrm flipH="1">
              <a:off x="2834698" y="2173741"/>
              <a:ext cx="3379" cy="1746712"/>
            </a:xfrm>
            <a:prstGeom prst="straightConnector1">
              <a:avLst/>
            </a:prstGeom>
            <a:ln>
              <a:solidFill>
                <a:schemeClr val="tx1"/>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190" name="TextBox 189">
              <a:extLst>
                <a:ext uri="{FF2B5EF4-FFF2-40B4-BE49-F238E27FC236}">
                  <a16:creationId xmlns:a16="http://schemas.microsoft.com/office/drawing/2014/main" id="{18DB7D29-49D5-4A17-A354-C3C282B209F5}"/>
                </a:ext>
              </a:extLst>
            </p:cNvPr>
            <p:cNvSpPr txBox="1"/>
            <p:nvPr/>
          </p:nvSpPr>
          <p:spPr>
            <a:xfrm>
              <a:off x="6389531" y="4064700"/>
              <a:ext cx="1575964" cy="1015663"/>
            </a:xfrm>
            <a:prstGeom prst="rect">
              <a:avLst/>
            </a:prstGeom>
            <a:noFill/>
          </p:spPr>
          <p:txBody>
            <a:bodyPr wrap="square" rtlCol="0">
              <a:spAutoFit/>
            </a:bodyPr>
            <a:lstStyle/>
            <a:p>
              <a:pPr algn="ctr"/>
              <a:r>
                <a:rPr lang="en-US" b="1"/>
                <a:t>Service Providers</a:t>
              </a:r>
            </a:p>
            <a:p>
              <a:pPr algn="ctr"/>
              <a:r>
                <a:rPr lang="en-US" sz="1200"/>
                <a:t>(Adults, Dislocated Workers, Youth)</a:t>
              </a:r>
            </a:p>
          </p:txBody>
        </p:sp>
        <p:sp>
          <p:nvSpPr>
            <p:cNvPr id="191" name="TextBox 190">
              <a:extLst>
                <a:ext uri="{FF2B5EF4-FFF2-40B4-BE49-F238E27FC236}">
                  <a16:creationId xmlns:a16="http://schemas.microsoft.com/office/drawing/2014/main" id="{89C02C37-30B3-4EEC-AE85-838EC1CF917D}"/>
                </a:ext>
              </a:extLst>
            </p:cNvPr>
            <p:cNvSpPr txBox="1"/>
            <p:nvPr/>
          </p:nvSpPr>
          <p:spPr>
            <a:xfrm>
              <a:off x="8554505" y="4058453"/>
              <a:ext cx="1575964" cy="646331"/>
            </a:xfrm>
            <a:prstGeom prst="rect">
              <a:avLst/>
            </a:prstGeom>
            <a:noFill/>
          </p:spPr>
          <p:txBody>
            <a:bodyPr wrap="square" rtlCol="0">
              <a:spAutoFit/>
            </a:bodyPr>
            <a:lstStyle/>
            <a:p>
              <a:pPr algn="ctr"/>
              <a:r>
                <a:rPr lang="en-US" b="1"/>
                <a:t>One Stop Operator</a:t>
              </a:r>
              <a:endParaRPr lang="en-US"/>
            </a:p>
          </p:txBody>
        </p:sp>
        <p:sp>
          <p:nvSpPr>
            <p:cNvPr id="112" name="TextBox 111">
              <a:extLst>
                <a:ext uri="{FF2B5EF4-FFF2-40B4-BE49-F238E27FC236}">
                  <a16:creationId xmlns:a16="http://schemas.microsoft.com/office/drawing/2014/main" id="{AC5CB0D6-0329-44F9-9452-A87CE64619BA}"/>
                </a:ext>
              </a:extLst>
            </p:cNvPr>
            <p:cNvSpPr txBox="1"/>
            <p:nvPr/>
          </p:nvSpPr>
          <p:spPr>
            <a:xfrm>
              <a:off x="8471458" y="5162071"/>
              <a:ext cx="1742058" cy="769441"/>
            </a:xfrm>
            <a:prstGeom prst="rect">
              <a:avLst/>
            </a:prstGeom>
            <a:noFill/>
          </p:spPr>
          <p:txBody>
            <a:bodyPr wrap="square" rtlCol="0">
              <a:spAutoFit/>
            </a:bodyPr>
            <a:lstStyle/>
            <a:p>
              <a:pPr algn="ctr"/>
              <a:r>
                <a:rPr lang="en-US" sz="1100" i="1"/>
                <a:t>Option for LWDB to serve in this role with approval from CEO and State Governor</a:t>
              </a:r>
            </a:p>
          </p:txBody>
        </p:sp>
        <p:sp>
          <p:nvSpPr>
            <p:cNvPr id="193" name="TextBox 192">
              <a:extLst>
                <a:ext uri="{FF2B5EF4-FFF2-40B4-BE49-F238E27FC236}">
                  <a16:creationId xmlns:a16="http://schemas.microsoft.com/office/drawing/2014/main" id="{EBE55FE4-A1C9-4D72-AC87-37B906595E02}"/>
                </a:ext>
              </a:extLst>
            </p:cNvPr>
            <p:cNvSpPr txBox="1"/>
            <p:nvPr/>
          </p:nvSpPr>
          <p:spPr>
            <a:xfrm>
              <a:off x="6150436" y="5162071"/>
              <a:ext cx="2012766" cy="938719"/>
            </a:xfrm>
            <a:prstGeom prst="rect">
              <a:avLst/>
            </a:prstGeom>
            <a:noFill/>
          </p:spPr>
          <p:txBody>
            <a:bodyPr wrap="square" rtlCol="0">
              <a:spAutoFit/>
            </a:bodyPr>
            <a:lstStyle/>
            <a:p>
              <a:pPr algn="ctr"/>
              <a:r>
                <a:rPr lang="en-US" sz="1100" i="1"/>
                <a:t>Option for LWDB to serve in this role with approval from CEO and State Governor, with Youth services provided by a separate entity</a:t>
              </a:r>
            </a:p>
          </p:txBody>
        </p:sp>
        <p:sp>
          <p:nvSpPr>
            <p:cNvPr id="200" name="TextBox 199">
              <a:extLst>
                <a:ext uri="{FF2B5EF4-FFF2-40B4-BE49-F238E27FC236}">
                  <a16:creationId xmlns:a16="http://schemas.microsoft.com/office/drawing/2014/main" id="{ADD4C05E-2035-448F-88B3-B977ABAC0AA8}"/>
                </a:ext>
              </a:extLst>
            </p:cNvPr>
            <p:cNvSpPr txBox="1"/>
            <p:nvPr/>
          </p:nvSpPr>
          <p:spPr>
            <a:xfrm>
              <a:off x="4183834" y="4612836"/>
              <a:ext cx="1712007" cy="923330"/>
            </a:xfrm>
            <a:prstGeom prst="rect">
              <a:avLst/>
            </a:prstGeom>
            <a:noFill/>
            <a:ln>
              <a:noFill/>
            </a:ln>
          </p:spPr>
          <p:txBody>
            <a:bodyPr wrap="none" rtlCol="0">
              <a:spAutoFit/>
            </a:bodyPr>
            <a:lstStyle/>
            <a:p>
              <a:pPr algn="ctr"/>
              <a:r>
                <a:rPr lang="en-US" sz="1200" i="1"/>
                <a:t>Provided by a </a:t>
              </a:r>
              <a:br>
                <a:rPr lang="en-US" sz="1200" i="1"/>
              </a:br>
              <a:r>
                <a:rPr lang="en-US" sz="1400" b="1"/>
                <a:t>Separate Entity</a:t>
              </a:r>
              <a:br>
                <a:rPr lang="en-US" sz="1400" b="1"/>
              </a:br>
              <a:r>
                <a:rPr lang="en-US" sz="1400" b="1"/>
                <a:t> </a:t>
              </a:r>
              <a:r>
                <a:rPr lang="en-US" sz="1400"/>
                <a:t>or</a:t>
              </a:r>
              <a:r>
                <a:rPr lang="en-US" sz="1400" b="1"/>
                <a:t/>
              </a:r>
              <a:br>
                <a:rPr lang="en-US" sz="1400" b="1"/>
              </a:br>
              <a:r>
                <a:rPr lang="en-US" sz="1400" b="1"/>
                <a:t>Grant Sub-Recipient </a:t>
              </a:r>
              <a:endParaRPr lang="en-US" sz="1600" i="1"/>
            </a:p>
          </p:txBody>
        </p:sp>
        <p:sp>
          <p:nvSpPr>
            <p:cNvPr id="201" name="TextBox 200">
              <a:extLst>
                <a:ext uri="{FF2B5EF4-FFF2-40B4-BE49-F238E27FC236}">
                  <a16:creationId xmlns:a16="http://schemas.microsoft.com/office/drawing/2014/main" id="{8F2D29BF-9B58-471C-B43B-6AFACDA7991C}"/>
                </a:ext>
              </a:extLst>
            </p:cNvPr>
            <p:cNvSpPr txBox="1"/>
            <p:nvPr/>
          </p:nvSpPr>
          <p:spPr>
            <a:xfrm>
              <a:off x="1993202" y="4607733"/>
              <a:ext cx="1712007" cy="923330"/>
            </a:xfrm>
            <a:prstGeom prst="rect">
              <a:avLst/>
            </a:prstGeom>
            <a:noFill/>
            <a:ln>
              <a:noFill/>
            </a:ln>
          </p:spPr>
          <p:txBody>
            <a:bodyPr wrap="none" rtlCol="0">
              <a:spAutoFit/>
            </a:bodyPr>
            <a:lstStyle/>
            <a:p>
              <a:pPr algn="ctr"/>
              <a:r>
                <a:rPr lang="en-US" sz="1200" i="1"/>
                <a:t>Provided by a </a:t>
              </a:r>
              <a:br>
                <a:rPr lang="en-US" sz="1200" i="1"/>
              </a:br>
              <a:r>
                <a:rPr lang="en-US" sz="1400" b="1"/>
                <a:t>Separate Entity</a:t>
              </a:r>
              <a:br>
                <a:rPr lang="en-US" sz="1400" b="1"/>
              </a:br>
              <a:r>
                <a:rPr lang="en-US" sz="1400" b="1"/>
                <a:t> </a:t>
              </a:r>
              <a:r>
                <a:rPr lang="en-US" sz="1400"/>
                <a:t>or</a:t>
              </a:r>
              <a:r>
                <a:rPr lang="en-US" sz="1400" b="1"/>
                <a:t/>
              </a:r>
              <a:br>
                <a:rPr lang="en-US" sz="1400" b="1"/>
              </a:br>
              <a:r>
                <a:rPr lang="en-US" sz="1400" b="1"/>
                <a:t>Grant Sub-Recipient </a:t>
              </a:r>
              <a:endParaRPr lang="en-US" sz="1600" i="1"/>
            </a:p>
          </p:txBody>
        </p:sp>
      </p:grpSp>
      <p:sp>
        <p:nvSpPr>
          <p:cNvPr id="2" name="Footer Placeholder 1">
            <a:extLst>
              <a:ext uri="{FF2B5EF4-FFF2-40B4-BE49-F238E27FC236}">
                <a16:creationId xmlns:a16="http://schemas.microsoft.com/office/drawing/2014/main" id="{F73EF192-6893-47A0-8C73-B4D1B58BF032}"/>
              </a:ext>
            </a:extLst>
          </p:cNvPr>
          <p:cNvSpPr>
            <a:spLocks noGrp="1"/>
          </p:cNvSpPr>
          <p:nvPr>
            <p:ph type="ftr" sz="quarter" idx="3"/>
          </p:nvPr>
        </p:nvSpPr>
        <p:spPr/>
        <p:txBody>
          <a:bodyPr/>
          <a:lstStyle/>
          <a:p>
            <a:endParaRPr lang="en-US"/>
          </a:p>
        </p:txBody>
      </p:sp>
    </p:spTree>
    <p:custDataLst>
      <p:tags r:id="rId1"/>
    </p:custDataLst>
    <p:extLst>
      <p:ext uri="{BB962C8B-B14F-4D97-AF65-F5344CB8AC3E}">
        <p14:creationId xmlns:p14="http://schemas.microsoft.com/office/powerpoint/2010/main" val="2144948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7109-AA73-4DCA-B074-3458F54520CC}"/>
              </a:ext>
            </a:extLst>
          </p:cNvPr>
          <p:cNvSpPr>
            <a:spLocks noGrp="1"/>
          </p:cNvSpPr>
          <p:nvPr>
            <p:ph type="title"/>
          </p:nvPr>
        </p:nvSpPr>
        <p:spPr>
          <a:xfrm>
            <a:off x="292100" y="192148"/>
            <a:ext cx="11607800" cy="686434"/>
          </a:xfrm>
        </p:spPr>
        <p:txBody>
          <a:bodyPr/>
          <a:lstStyle/>
          <a:p>
            <a:r>
              <a:rPr lang="en-US" dirty="0"/>
              <a:t>Communication Protocol</a:t>
            </a:r>
          </a:p>
        </p:txBody>
      </p:sp>
      <p:sp>
        <p:nvSpPr>
          <p:cNvPr id="5" name="Text Placeholder 5">
            <a:extLst>
              <a:ext uri="{FF2B5EF4-FFF2-40B4-BE49-F238E27FC236}">
                <a16:creationId xmlns:a16="http://schemas.microsoft.com/office/drawing/2014/main" id="{481B4F38-C844-44C5-B94F-D5D5B59D105A}"/>
              </a:ext>
            </a:extLst>
          </p:cNvPr>
          <p:cNvSpPr txBox="1">
            <a:spLocks noGrp="1"/>
          </p:cNvSpPr>
          <p:nvPr>
            <p:ph idx="1"/>
          </p:nvPr>
        </p:nvSpPr>
        <p:spPr>
          <a:xfrm>
            <a:off x="3628724" y="1067201"/>
            <a:ext cx="5005137" cy="694222"/>
          </a:xfrm>
          <a:prstGeom prst="roundRect">
            <a:avLst>
              <a:gd name="adj" fmla="val 50000"/>
            </a:avLst>
          </a:prstGeom>
          <a:solidFill>
            <a:srgbClr val="567580"/>
          </a:solidFill>
          <a:ln/>
        </p:spPr>
        <p:style>
          <a:lnRef idx="3">
            <a:schemeClr val="lt1"/>
          </a:lnRef>
          <a:fillRef idx="1">
            <a:schemeClr val="accent6"/>
          </a:fillRef>
          <a:effectRef idx="1">
            <a:schemeClr val="accent6"/>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en-US" sz="1400" b="1">
                <a:solidFill>
                  <a:schemeClr val="bg1"/>
                </a:solidFill>
              </a:rPr>
              <a:t>IWD</a:t>
            </a:r>
          </a:p>
        </p:txBody>
      </p:sp>
      <p:sp>
        <p:nvSpPr>
          <p:cNvPr id="9" name="Text Placeholder 5">
            <a:extLst>
              <a:ext uri="{FF2B5EF4-FFF2-40B4-BE49-F238E27FC236}">
                <a16:creationId xmlns:a16="http://schemas.microsoft.com/office/drawing/2014/main" id="{CA37D66C-8848-47B2-8A05-7B4793857926}"/>
              </a:ext>
            </a:extLst>
          </p:cNvPr>
          <p:cNvSpPr txBox="1">
            <a:spLocks/>
          </p:cNvSpPr>
          <p:nvPr/>
        </p:nvSpPr>
        <p:spPr>
          <a:xfrm>
            <a:off x="4283242" y="2640078"/>
            <a:ext cx="3667226" cy="632509"/>
          </a:xfrm>
          <a:prstGeom prst="roundRect">
            <a:avLst>
              <a:gd name="adj" fmla="val 50000"/>
            </a:avLst>
          </a:prstGeom>
          <a:solidFill>
            <a:srgbClr val="3E8A8A"/>
          </a:solidFill>
          <a:ln/>
        </p:spPr>
        <p:style>
          <a:lnRef idx="3">
            <a:schemeClr val="lt1"/>
          </a:lnRef>
          <a:fillRef idx="1">
            <a:schemeClr val="accent3"/>
          </a:fillRef>
          <a:effectRef idx="1">
            <a:schemeClr val="accent3"/>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rPr>
              <a:t>Local Workforce Development Board </a:t>
            </a:r>
          </a:p>
          <a:p>
            <a:pPr algn="ctr"/>
            <a:r>
              <a:rPr lang="en-US" sz="1400" b="1">
                <a:solidFill>
                  <a:schemeClr val="bg1"/>
                </a:solidFill>
              </a:rPr>
              <a:t>and/ or LWDB staff</a:t>
            </a:r>
          </a:p>
        </p:txBody>
      </p:sp>
      <p:sp>
        <p:nvSpPr>
          <p:cNvPr id="10" name="Text Placeholder 5">
            <a:extLst>
              <a:ext uri="{FF2B5EF4-FFF2-40B4-BE49-F238E27FC236}">
                <a16:creationId xmlns:a16="http://schemas.microsoft.com/office/drawing/2014/main" id="{34523C95-A5C2-463B-B47E-6FD46C05F9C1}"/>
              </a:ext>
            </a:extLst>
          </p:cNvPr>
          <p:cNvSpPr txBox="1">
            <a:spLocks/>
          </p:cNvSpPr>
          <p:nvPr/>
        </p:nvSpPr>
        <p:spPr>
          <a:xfrm>
            <a:off x="8301730" y="4993871"/>
            <a:ext cx="2476547" cy="512573"/>
          </a:xfrm>
          <a:prstGeom prst="roundRect">
            <a:avLst>
              <a:gd name="adj" fmla="val 50000"/>
            </a:avLst>
          </a:prstGeom>
          <a:solidFill>
            <a:schemeClr val="accent4"/>
          </a:solidFill>
          <a:ln/>
        </p:spPr>
        <p:style>
          <a:lnRef idx="3">
            <a:schemeClr val="lt1"/>
          </a:lnRef>
          <a:fillRef idx="1">
            <a:schemeClr val="accent3"/>
          </a:fillRef>
          <a:effectRef idx="1">
            <a:schemeClr val="accent3"/>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rPr>
              <a:t>Fiscal Agent</a:t>
            </a:r>
          </a:p>
        </p:txBody>
      </p:sp>
      <p:sp>
        <p:nvSpPr>
          <p:cNvPr id="11" name="Text Placeholder 5">
            <a:extLst>
              <a:ext uri="{FF2B5EF4-FFF2-40B4-BE49-F238E27FC236}">
                <a16:creationId xmlns:a16="http://schemas.microsoft.com/office/drawing/2014/main" id="{BEE26DF6-053B-48A1-BD82-3824DEE54508}"/>
              </a:ext>
            </a:extLst>
          </p:cNvPr>
          <p:cNvSpPr txBox="1">
            <a:spLocks/>
          </p:cNvSpPr>
          <p:nvPr/>
        </p:nvSpPr>
        <p:spPr>
          <a:xfrm>
            <a:off x="4963488" y="4973015"/>
            <a:ext cx="2476547" cy="512573"/>
          </a:xfrm>
          <a:prstGeom prst="roundRect">
            <a:avLst>
              <a:gd name="adj" fmla="val 50000"/>
            </a:avLst>
          </a:prstGeom>
          <a:solidFill>
            <a:schemeClr val="accent5"/>
          </a:solidFill>
          <a:ln/>
        </p:spPr>
        <p:style>
          <a:lnRef idx="3">
            <a:schemeClr val="lt1"/>
          </a:lnRef>
          <a:fillRef idx="1">
            <a:schemeClr val="accent3"/>
          </a:fillRef>
          <a:effectRef idx="1">
            <a:schemeClr val="accent3"/>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rPr>
              <a:t>Service Provider</a:t>
            </a:r>
          </a:p>
        </p:txBody>
      </p:sp>
      <p:sp>
        <p:nvSpPr>
          <p:cNvPr id="12" name="Text Placeholder 5">
            <a:extLst>
              <a:ext uri="{FF2B5EF4-FFF2-40B4-BE49-F238E27FC236}">
                <a16:creationId xmlns:a16="http://schemas.microsoft.com/office/drawing/2014/main" id="{048D2EBC-7D52-4B02-97F9-1BE8588BF757}"/>
              </a:ext>
            </a:extLst>
          </p:cNvPr>
          <p:cNvSpPr txBox="1">
            <a:spLocks/>
          </p:cNvSpPr>
          <p:nvPr/>
        </p:nvSpPr>
        <p:spPr>
          <a:xfrm>
            <a:off x="1907820" y="4969746"/>
            <a:ext cx="2476547" cy="512573"/>
          </a:xfrm>
          <a:prstGeom prst="roundRect">
            <a:avLst>
              <a:gd name="adj" fmla="val 50000"/>
            </a:avLst>
          </a:prstGeom>
          <a:solidFill>
            <a:schemeClr val="accent6"/>
          </a:solidFill>
          <a:ln/>
        </p:spPr>
        <p:style>
          <a:lnRef idx="3">
            <a:schemeClr val="lt1"/>
          </a:lnRef>
          <a:fillRef idx="1">
            <a:schemeClr val="accent3"/>
          </a:fillRef>
          <a:effectRef idx="1">
            <a:schemeClr val="accent3"/>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rPr>
              <a:t>One Stop Operator</a:t>
            </a:r>
          </a:p>
        </p:txBody>
      </p:sp>
      <p:cxnSp>
        <p:nvCxnSpPr>
          <p:cNvPr id="30" name="Straight Arrow Connector 29">
            <a:extLst>
              <a:ext uri="{FF2B5EF4-FFF2-40B4-BE49-F238E27FC236}">
                <a16:creationId xmlns:a16="http://schemas.microsoft.com/office/drawing/2014/main" id="{FBEF7F09-5B98-405A-8BD1-0D405E735225}"/>
              </a:ext>
            </a:extLst>
          </p:cNvPr>
          <p:cNvCxnSpPr>
            <a:cxnSpLocks/>
          </p:cNvCxnSpPr>
          <p:nvPr/>
        </p:nvCxnSpPr>
        <p:spPr>
          <a:xfrm rot="300000">
            <a:off x="6083776" y="1794891"/>
            <a:ext cx="79022" cy="8229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3" name="Connector: Elbow 82">
            <a:extLst>
              <a:ext uri="{FF2B5EF4-FFF2-40B4-BE49-F238E27FC236}">
                <a16:creationId xmlns:a16="http://schemas.microsoft.com/office/drawing/2014/main" id="{EAFEBDA7-05D3-4C09-B470-41D8AD0F947C}"/>
              </a:ext>
            </a:extLst>
          </p:cNvPr>
          <p:cNvCxnSpPr>
            <a:stCxn id="5" idx="3"/>
          </p:cNvCxnSpPr>
          <p:nvPr/>
        </p:nvCxnSpPr>
        <p:spPr>
          <a:xfrm>
            <a:off x="8633861" y="1414312"/>
            <a:ext cx="1198761" cy="3575377"/>
          </a:xfrm>
          <a:prstGeom prst="bentConnector2">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5" name="Connector: Elbow 84">
            <a:extLst>
              <a:ext uri="{FF2B5EF4-FFF2-40B4-BE49-F238E27FC236}">
                <a16:creationId xmlns:a16="http://schemas.microsoft.com/office/drawing/2014/main" id="{1008C07A-00F7-44AB-BBA7-4FED01119E95}"/>
              </a:ext>
            </a:extLst>
          </p:cNvPr>
          <p:cNvCxnSpPr>
            <a:stCxn id="9" idx="3"/>
          </p:cNvCxnSpPr>
          <p:nvPr/>
        </p:nvCxnSpPr>
        <p:spPr>
          <a:xfrm>
            <a:off x="7950468" y="2956333"/>
            <a:ext cx="741976" cy="2033356"/>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87" name="Connector: Elbow 86">
            <a:extLst>
              <a:ext uri="{FF2B5EF4-FFF2-40B4-BE49-F238E27FC236}">
                <a16:creationId xmlns:a16="http://schemas.microsoft.com/office/drawing/2014/main" id="{D3659428-1F07-44D4-8353-1A0DFECE9E6B}"/>
              </a:ext>
            </a:extLst>
          </p:cNvPr>
          <p:cNvCxnSpPr>
            <a:stCxn id="9" idx="1"/>
          </p:cNvCxnSpPr>
          <p:nvPr/>
        </p:nvCxnSpPr>
        <p:spPr>
          <a:xfrm rot="10800000" flipV="1">
            <a:off x="3262490" y="2956333"/>
            <a:ext cx="1020753" cy="2033356"/>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93" name="Straight Arrow Connector 92">
            <a:extLst>
              <a:ext uri="{FF2B5EF4-FFF2-40B4-BE49-F238E27FC236}">
                <a16:creationId xmlns:a16="http://schemas.microsoft.com/office/drawing/2014/main" id="{AB79FDA2-9993-438D-999B-5D02C5EF5B73}"/>
              </a:ext>
            </a:extLst>
          </p:cNvPr>
          <p:cNvCxnSpPr>
            <a:stCxn id="9" idx="2"/>
          </p:cNvCxnSpPr>
          <p:nvPr/>
        </p:nvCxnSpPr>
        <p:spPr>
          <a:xfrm>
            <a:off x="6116855" y="3272587"/>
            <a:ext cx="13012" cy="17373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759CCCD9-879C-4FBA-8AB4-1F2F5AFB013E}"/>
              </a:ext>
            </a:extLst>
          </p:cNvPr>
          <p:cNvSpPr txBox="1"/>
          <p:nvPr/>
        </p:nvSpPr>
        <p:spPr>
          <a:xfrm>
            <a:off x="9822873" y="2687782"/>
            <a:ext cx="1690255" cy="584775"/>
          </a:xfrm>
          <a:prstGeom prst="rect">
            <a:avLst/>
          </a:prstGeom>
          <a:noFill/>
        </p:spPr>
        <p:txBody>
          <a:bodyPr wrap="square" rtlCol="0">
            <a:spAutoFit/>
          </a:bodyPr>
          <a:lstStyle/>
          <a:p>
            <a:pPr algn="ctr"/>
            <a:r>
              <a:rPr lang="en-US" sz="1600" b="1" dirty="0"/>
              <a:t>Direct contractual relationship</a:t>
            </a:r>
          </a:p>
        </p:txBody>
      </p:sp>
    </p:spTree>
    <p:extLst>
      <p:ext uri="{BB962C8B-B14F-4D97-AF65-F5344CB8AC3E}">
        <p14:creationId xmlns:p14="http://schemas.microsoft.com/office/powerpoint/2010/main" val="175707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E72094-7810-4347-A81B-17582BEFC608}"/>
              </a:ext>
            </a:extLst>
          </p:cNvPr>
          <p:cNvSpPr>
            <a:spLocks noGrp="1"/>
          </p:cNvSpPr>
          <p:nvPr>
            <p:ph type="sldNum" sz="quarter" idx="12"/>
          </p:nvPr>
        </p:nvSpPr>
        <p:spPr/>
        <p:txBody>
          <a:bodyPr/>
          <a:lstStyle/>
          <a:p>
            <a:fld id="{D307F087-50E8-4976-AA50-2FC07D62CDFA}" type="slidenum">
              <a:rPr lang="en-US" smtClean="0"/>
              <a:t>13</a:t>
            </a:fld>
            <a:endParaRPr lang="en-US"/>
          </a:p>
        </p:txBody>
      </p:sp>
      <p:sp>
        <p:nvSpPr>
          <p:cNvPr id="3" name="Title 2">
            <a:extLst>
              <a:ext uri="{FF2B5EF4-FFF2-40B4-BE49-F238E27FC236}">
                <a16:creationId xmlns:a16="http://schemas.microsoft.com/office/drawing/2014/main" id="{FD28558A-81F6-4707-9198-28FBD9AEE07D}"/>
              </a:ext>
            </a:extLst>
          </p:cNvPr>
          <p:cNvSpPr>
            <a:spLocks noGrp="1"/>
          </p:cNvSpPr>
          <p:nvPr>
            <p:ph type="title"/>
          </p:nvPr>
        </p:nvSpPr>
        <p:spPr/>
        <p:txBody>
          <a:bodyPr/>
          <a:lstStyle/>
          <a:p>
            <a:r>
              <a:rPr lang="en-US" dirty="0" smtClean="0"/>
              <a:t>Onboarding for new CEOs</a:t>
            </a:r>
            <a:endParaRPr lang="en-US" dirty="0"/>
          </a:p>
        </p:txBody>
      </p:sp>
      <p:sp>
        <p:nvSpPr>
          <p:cNvPr id="4" name="Text Placeholder 3">
            <a:extLst>
              <a:ext uri="{FF2B5EF4-FFF2-40B4-BE49-F238E27FC236}">
                <a16:creationId xmlns:a16="http://schemas.microsoft.com/office/drawing/2014/main" id="{A22AC730-F7FB-46AF-8B12-A16B3127955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1995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Onboarding for new CEOs</a:t>
            </a:r>
            <a:endParaRPr lang="en-US" dirty="0"/>
          </a:p>
        </p:txBody>
      </p:sp>
      <p:sp>
        <p:nvSpPr>
          <p:cNvPr id="3" name="Content Placeholder 2"/>
          <p:cNvSpPr>
            <a:spLocks noGrp="1"/>
          </p:cNvSpPr>
          <p:nvPr>
            <p:ph idx="1"/>
          </p:nvPr>
        </p:nvSpPr>
        <p:spPr/>
        <p:txBody>
          <a:bodyPr>
            <a:normAutofit/>
          </a:bodyPr>
          <a:lstStyle/>
          <a:p>
            <a:r>
              <a:rPr lang="en-US" dirty="0" smtClean="0"/>
              <a:t>Training for CEOs new to Workforce Development </a:t>
            </a:r>
            <a:r>
              <a:rPr lang="en-US" dirty="0" smtClean="0"/>
              <a:t>will be a two</a:t>
            </a:r>
            <a:r>
              <a:rPr lang="en-US" dirty="0" smtClean="0"/>
              <a:t>-pronged approach</a:t>
            </a:r>
          </a:p>
          <a:p>
            <a:pPr lvl="1"/>
            <a:r>
              <a:rPr lang="en-US" dirty="0" smtClean="0"/>
              <a:t>Information from IWD</a:t>
            </a:r>
          </a:p>
          <a:p>
            <a:pPr lvl="1"/>
            <a:r>
              <a:rPr lang="en-US" dirty="0" smtClean="0"/>
              <a:t>Information from the Local Workforce Development Board (LWDB)</a:t>
            </a:r>
          </a:p>
          <a:p>
            <a:pPr marL="457200" lvl="1" indent="0">
              <a:buNone/>
            </a:pPr>
            <a:endParaRPr lang="en-US" dirty="0" smtClean="0"/>
          </a:p>
          <a:p>
            <a:r>
              <a:rPr lang="en-US" dirty="0" smtClean="0"/>
              <a:t>February 2021</a:t>
            </a:r>
          </a:p>
          <a:p>
            <a:endParaRPr lang="en-US" dirty="0"/>
          </a:p>
          <a:p>
            <a:r>
              <a:rPr lang="en-US" dirty="0" smtClean="0"/>
              <a:t>Thoughts to make training effective?</a:t>
            </a:r>
            <a:endParaRPr lang="en-US" dirty="0" smtClean="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4011976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F4276C-A578-4192-AE01-C9174C9F8348}"/>
              </a:ext>
            </a:extLst>
          </p:cNvPr>
          <p:cNvSpPr>
            <a:spLocks noGrp="1"/>
          </p:cNvSpPr>
          <p:nvPr>
            <p:ph type="sldNum" sz="quarter" idx="12"/>
          </p:nvPr>
        </p:nvSpPr>
        <p:spPr/>
        <p:txBody>
          <a:bodyPr/>
          <a:lstStyle/>
          <a:p>
            <a:fld id="{D307F087-50E8-4976-AA50-2FC07D62CDFA}" type="slidenum">
              <a:rPr lang="en-US" smtClean="0"/>
              <a:t>15</a:t>
            </a:fld>
            <a:endParaRPr lang="en-US"/>
          </a:p>
        </p:txBody>
      </p:sp>
      <p:sp>
        <p:nvSpPr>
          <p:cNvPr id="3" name="Title 2">
            <a:extLst>
              <a:ext uri="{FF2B5EF4-FFF2-40B4-BE49-F238E27FC236}">
                <a16:creationId xmlns:a16="http://schemas.microsoft.com/office/drawing/2014/main" id="{A6187469-F06C-47C0-95C7-224DFD4913F7}"/>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065437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58E8F7-F558-4382-B646-D10ACBE577AF}"/>
              </a:ext>
            </a:extLst>
          </p:cNvPr>
          <p:cNvSpPr>
            <a:spLocks noGrp="1"/>
          </p:cNvSpPr>
          <p:nvPr>
            <p:ph type="sldNum" sz="quarter" idx="12"/>
          </p:nvPr>
        </p:nvSpPr>
        <p:spPr/>
        <p:txBody>
          <a:bodyPr/>
          <a:lstStyle/>
          <a:p>
            <a:fld id="{D307F087-50E8-4976-AA50-2FC07D62CDFA}" type="slidenum">
              <a:rPr lang="en-US" smtClean="0"/>
              <a:pPr/>
              <a:t>16</a:t>
            </a:fld>
            <a:endParaRPr lang="en-US"/>
          </a:p>
        </p:txBody>
      </p:sp>
      <p:sp>
        <p:nvSpPr>
          <p:cNvPr id="3" name="Title 2">
            <a:extLst>
              <a:ext uri="{FF2B5EF4-FFF2-40B4-BE49-F238E27FC236}">
                <a16:creationId xmlns:a16="http://schemas.microsoft.com/office/drawing/2014/main" id="{6E594FE0-7BCC-403E-B37A-307C3776A304}"/>
              </a:ext>
            </a:extLst>
          </p:cNvPr>
          <p:cNvSpPr>
            <a:spLocks noGrp="1"/>
          </p:cNvSpPr>
          <p:nvPr>
            <p:ph type="title"/>
          </p:nvPr>
        </p:nvSpPr>
        <p:spPr/>
        <p:txBody>
          <a:bodyPr/>
          <a:lstStyle/>
          <a:p>
            <a:r>
              <a:rPr lang="en-US"/>
              <a:t>Contact </a:t>
            </a:r>
          </a:p>
        </p:txBody>
      </p:sp>
      <p:sp>
        <p:nvSpPr>
          <p:cNvPr id="9" name="Content Placeholder 2">
            <a:extLst>
              <a:ext uri="{FF2B5EF4-FFF2-40B4-BE49-F238E27FC236}">
                <a16:creationId xmlns:a16="http://schemas.microsoft.com/office/drawing/2014/main" id="{09810931-A77B-4A9E-9DC6-69D577D57EE7}"/>
              </a:ext>
            </a:extLst>
          </p:cNvPr>
          <p:cNvSpPr>
            <a:spLocks noGrp="1"/>
          </p:cNvSpPr>
          <p:nvPr>
            <p:ph idx="1"/>
          </p:nvPr>
        </p:nvSpPr>
        <p:spPr>
          <a:xfrm>
            <a:off x="4076700" y="1555423"/>
            <a:ext cx="7392988" cy="4654877"/>
          </a:xfrm>
        </p:spPr>
        <p:txBody>
          <a:bodyPr>
            <a:normAutofit/>
          </a:bodyPr>
          <a:lstStyle/>
          <a:p>
            <a:pPr lvl="3">
              <a:lnSpc>
                <a:spcPct val="250000"/>
              </a:lnSpc>
            </a:pPr>
            <a:r>
              <a:rPr lang="en-US" sz="2000" dirty="0">
                <a:hlinkClick r:id="rId2"/>
              </a:rPr>
              <a:t>WIOAgovernance@iwd.iowa.gov</a:t>
            </a:r>
            <a:endParaRPr lang="en-US" sz="2000" dirty="0"/>
          </a:p>
          <a:p>
            <a:pPr lvl="3">
              <a:lnSpc>
                <a:spcPct val="250000"/>
              </a:lnSpc>
            </a:pPr>
            <a:r>
              <a:rPr lang="en-US" sz="2000" dirty="0">
                <a:hlinkClick r:id="rId3"/>
              </a:rPr>
              <a:t>m</a:t>
            </a:r>
            <a:r>
              <a:rPr lang="en-US" sz="2000" dirty="0" smtClean="0">
                <a:hlinkClick r:id="rId3"/>
              </a:rPr>
              <a:t>ichelle.mcnertney@iwd.iowa.gov</a:t>
            </a:r>
            <a:endParaRPr lang="en-US" sz="2000" dirty="0"/>
          </a:p>
          <a:p>
            <a:pPr lvl="3">
              <a:lnSpc>
                <a:spcPct val="250000"/>
              </a:lnSpc>
            </a:pPr>
            <a:r>
              <a:rPr lang="en-US" sz="2000" dirty="0">
                <a:hlinkClick r:id="rId4"/>
              </a:rPr>
              <a:t>l</a:t>
            </a:r>
            <a:r>
              <a:rPr lang="en-US" sz="2000" dirty="0" smtClean="0">
                <a:hlinkClick r:id="rId4"/>
              </a:rPr>
              <a:t>inda.rouse@iwd.iowa.gov</a:t>
            </a:r>
            <a:endParaRPr lang="en-US" sz="2000" dirty="0"/>
          </a:p>
          <a:p>
            <a:pPr lvl="3">
              <a:lnSpc>
                <a:spcPct val="250000"/>
              </a:lnSpc>
            </a:pPr>
            <a:r>
              <a:rPr lang="en-US" sz="2000" dirty="0"/>
              <a:t>m</a:t>
            </a:r>
            <a:r>
              <a:rPr lang="en-US" sz="2000" dirty="0" smtClean="0"/>
              <a:t>ichael.witt@iwd.iowa.gov</a:t>
            </a:r>
            <a:endParaRPr lang="en-US" sz="2000" dirty="0"/>
          </a:p>
          <a:p>
            <a:pPr lvl="3">
              <a:lnSpc>
                <a:spcPct val="250000"/>
              </a:lnSpc>
            </a:pPr>
            <a:endParaRPr lang="en-US" sz="3200" dirty="0"/>
          </a:p>
        </p:txBody>
      </p:sp>
    </p:spTree>
    <p:extLst>
      <p:ext uri="{BB962C8B-B14F-4D97-AF65-F5344CB8AC3E}">
        <p14:creationId xmlns:p14="http://schemas.microsoft.com/office/powerpoint/2010/main" val="3593631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DAD2-56C8-485C-8DE2-1164D11980A6}"/>
              </a:ext>
            </a:extLst>
          </p:cNvPr>
          <p:cNvSpPr>
            <a:spLocks noGrp="1"/>
          </p:cNvSpPr>
          <p:nvPr>
            <p:ph type="title"/>
          </p:nvPr>
        </p:nvSpPr>
        <p:spPr/>
        <p:txBody>
          <a:bodyPr/>
          <a:lstStyle/>
          <a:p>
            <a:r>
              <a:rPr lang="en-US" dirty="0"/>
              <a:t>Next Office Hours</a:t>
            </a:r>
          </a:p>
        </p:txBody>
      </p:sp>
      <p:sp>
        <p:nvSpPr>
          <p:cNvPr id="3" name="Content Placeholder 2">
            <a:extLst>
              <a:ext uri="{FF2B5EF4-FFF2-40B4-BE49-F238E27FC236}">
                <a16:creationId xmlns:a16="http://schemas.microsoft.com/office/drawing/2014/main" id="{0389C375-7682-404C-900F-75430BD99F62}"/>
              </a:ext>
            </a:extLst>
          </p:cNvPr>
          <p:cNvSpPr>
            <a:spLocks noGrp="1"/>
          </p:cNvSpPr>
          <p:nvPr>
            <p:ph idx="1"/>
          </p:nvPr>
        </p:nvSpPr>
        <p:spPr>
          <a:xfrm>
            <a:off x="201565" y="952722"/>
            <a:ext cx="11607800" cy="4952555"/>
          </a:xfrm>
          <a:solidFill>
            <a:schemeClr val="accent3"/>
          </a:solidFill>
        </p:spPr>
        <p:txBody>
          <a:bodyPr/>
          <a:lstStyle/>
          <a:p>
            <a:pPr marL="0" indent="0" algn="ctr">
              <a:buNone/>
            </a:pPr>
            <a:endParaRPr lang="en-US" dirty="0"/>
          </a:p>
          <a:p>
            <a:pPr marL="0" indent="0" algn="ctr">
              <a:buNone/>
            </a:pPr>
            <a:endParaRPr lang="en-US" dirty="0"/>
          </a:p>
          <a:p>
            <a:pPr marL="0" indent="0">
              <a:buNone/>
            </a:pPr>
            <a:r>
              <a:rPr lang="en-US" sz="6000" dirty="0"/>
              <a:t>Friday, </a:t>
            </a:r>
            <a:r>
              <a:rPr lang="en-US" sz="6000" dirty="0" smtClean="0"/>
              <a:t>January 8th</a:t>
            </a:r>
            <a:endParaRPr lang="en-US" sz="6000" dirty="0"/>
          </a:p>
          <a:p>
            <a:pPr marL="0" indent="0">
              <a:buNone/>
            </a:pPr>
            <a:r>
              <a:rPr lang="en-US" sz="6000" dirty="0" smtClean="0"/>
              <a:t>        12:00 pm</a:t>
            </a:r>
          </a:p>
          <a:p>
            <a:pPr marL="0" indent="0" algn="ctr">
              <a:buNone/>
            </a:pPr>
            <a:endParaRPr lang="en-US" sz="6000" dirty="0"/>
          </a:p>
          <a:p>
            <a:endParaRPr lang="en-US" dirty="0"/>
          </a:p>
        </p:txBody>
      </p:sp>
      <p:sp>
        <p:nvSpPr>
          <p:cNvPr id="4" name="Footer Placeholder 3">
            <a:extLst>
              <a:ext uri="{FF2B5EF4-FFF2-40B4-BE49-F238E27FC236}">
                <a16:creationId xmlns:a16="http://schemas.microsoft.com/office/drawing/2014/main" id="{9C168E75-3EE9-4FF6-BB89-1BCF96164256}"/>
              </a:ext>
            </a:extLst>
          </p:cNvPr>
          <p:cNvSpPr>
            <a:spLocks noGrp="1"/>
          </p:cNvSpPr>
          <p:nvPr>
            <p:ph type="ftr" sz="quarter" idx="3"/>
          </p:nvPr>
        </p:nvSpPr>
        <p:spPr/>
        <p:txBody>
          <a:bodyPr/>
          <a:lstStyle/>
          <a:p>
            <a:endParaRPr lang="en-US" dirty="0"/>
          </a:p>
        </p:txBody>
      </p:sp>
      <p:pic>
        <p:nvPicPr>
          <p:cNvPr id="5" name="Picture 4"/>
          <p:cNvPicPr>
            <a:picLocks noChangeAspect="1"/>
          </p:cNvPicPr>
          <p:nvPr/>
        </p:nvPicPr>
        <p:blipFill>
          <a:blip r:embed="rId2"/>
          <a:stretch>
            <a:fillRect/>
          </a:stretch>
        </p:blipFill>
        <p:spPr>
          <a:xfrm>
            <a:off x="6484394" y="2386862"/>
            <a:ext cx="5204911" cy="2370025"/>
          </a:xfrm>
          <a:prstGeom prst="rect">
            <a:avLst/>
          </a:prstGeom>
        </p:spPr>
      </p:pic>
    </p:spTree>
    <p:extLst>
      <p:ext uri="{BB962C8B-B14F-4D97-AF65-F5344CB8AC3E}">
        <p14:creationId xmlns:p14="http://schemas.microsoft.com/office/powerpoint/2010/main" val="3898356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9F5D26-3F13-4804-A42D-EBD3E00AC8EC}"/>
              </a:ext>
            </a:extLst>
          </p:cNvPr>
          <p:cNvSpPr>
            <a:spLocks noGrp="1"/>
          </p:cNvSpPr>
          <p:nvPr>
            <p:ph type="sldNum" sz="quarter" idx="12"/>
          </p:nvPr>
        </p:nvSpPr>
        <p:spPr/>
        <p:txBody>
          <a:bodyPr/>
          <a:lstStyle/>
          <a:p>
            <a:fld id="{D307F087-50E8-4976-AA50-2FC07D62CDFA}" type="slidenum">
              <a:rPr lang="en-US" smtClean="0"/>
              <a:pPr/>
              <a:t>18</a:t>
            </a:fld>
            <a:endParaRPr lang="en-US"/>
          </a:p>
        </p:txBody>
      </p:sp>
      <p:sp>
        <p:nvSpPr>
          <p:cNvPr id="2" name="Title 1">
            <a:extLst>
              <a:ext uri="{FF2B5EF4-FFF2-40B4-BE49-F238E27FC236}">
                <a16:creationId xmlns:a16="http://schemas.microsoft.com/office/drawing/2014/main" id="{F053F6CA-EEAA-44C4-A4C3-2E090587831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604712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A16A6-8125-4A69-BA3B-3EB6651D8C20}"/>
              </a:ext>
            </a:extLst>
          </p:cNvPr>
          <p:cNvSpPr>
            <a:spLocks noGrp="1"/>
          </p:cNvSpPr>
          <p:nvPr>
            <p:ph type="title"/>
          </p:nvPr>
        </p:nvSpPr>
        <p:spPr/>
        <p:txBody>
          <a:bodyPr/>
          <a:lstStyle/>
          <a:p>
            <a:r>
              <a:rPr lang="en-US" dirty="0"/>
              <a:t>Today’s Presenter</a:t>
            </a:r>
          </a:p>
        </p:txBody>
      </p:sp>
      <p:sp>
        <p:nvSpPr>
          <p:cNvPr id="4" name="Content Placeholder 3">
            <a:extLst>
              <a:ext uri="{FF2B5EF4-FFF2-40B4-BE49-F238E27FC236}">
                <a16:creationId xmlns:a16="http://schemas.microsoft.com/office/drawing/2014/main" id="{5E7647A5-8A9A-4AA1-8577-02BD359C16E8}"/>
              </a:ext>
            </a:extLst>
          </p:cNvPr>
          <p:cNvSpPr>
            <a:spLocks noGrp="1"/>
          </p:cNvSpPr>
          <p:nvPr>
            <p:ph idx="1"/>
          </p:nvPr>
        </p:nvSpPr>
        <p:spPr/>
        <p:txBody>
          <a:bodyPr/>
          <a:lstStyle/>
          <a:p>
            <a:r>
              <a:rPr lang="en-US" dirty="0"/>
              <a:t>Michelle McNertney</a:t>
            </a:r>
          </a:p>
          <a:p>
            <a:pPr lvl="1"/>
            <a:r>
              <a:rPr lang="en-US" dirty="0"/>
              <a:t>m</a:t>
            </a:r>
            <a:r>
              <a:rPr lang="en-US" dirty="0" smtClean="0"/>
              <a:t>ichelle.mcnertney@iwd.iowa.gov</a:t>
            </a:r>
            <a:endParaRPr lang="en-US" dirty="0"/>
          </a:p>
          <a:p>
            <a:endParaRPr lang="en-US" dirty="0"/>
          </a:p>
        </p:txBody>
      </p:sp>
      <p:sp>
        <p:nvSpPr>
          <p:cNvPr id="5" name="Footer Placeholder 4">
            <a:extLst>
              <a:ext uri="{FF2B5EF4-FFF2-40B4-BE49-F238E27FC236}">
                <a16:creationId xmlns:a16="http://schemas.microsoft.com/office/drawing/2014/main" id="{F403C777-59B7-462B-9762-A89B3D38C23B}"/>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69530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2B6A-7228-4516-84B0-983764D09DE4}"/>
              </a:ext>
            </a:extLst>
          </p:cNvPr>
          <p:cNvSpPr>
            <a:spLocks noGrp="1"/>
          </p:cNvSpPr>
          <p:nvPr>
            <p:ph type="title"/>
          </p:nvPr>
        </p:nvSpPr>
        <p:spPr/>
        <p:txBody>
          <a:bodyPr/>
          <a:lstStyle/>
          <a:p>
            <a:r>
              <a:rPr lang="en-US" dirty="0"/>
              <a:t>Purpose of Office Hours</a:t>
            </a:r>
          </a:p>
        </p:txBody>
      </p:sp>
      <p:sp>
        <p:nvSpPr>
          <p:cNvPr id="3" name="Content Placeholder 2">
            <a:extLst>
              <a:ext uri="{FF2B5EF4-FFF2-40B4-BE49-F238E27FC236}">
                <a16:creationId xmlns:a16="http://schemas.microsoft.com/office/drawing/2014/main" id="{6470E4C6-4095-45DB-836E-B8CC4DB789A6}"/>
              </a:ext>
            </a:extLst>
          </p:cNvPr>
          <p:cNvSpPr>
            <a:spLocks noGrp="1"/>
          </p:cNvSpPr>
          <p:nvPr>
            <p:ph idx="1"/>
          </p:nvPr>
        </p:nvSpPr>
        <p:spPr/>
        <p:txBody>
          <a:bodyPr/>
          <a:lstStyle/>
          <a:p>
            <a:r>
              <a:rPr lang="en-US" dirty="0"/>
              <a:t>To provide an opportunity for </a:t>
            </a:r>
            <a:r>
              <a:rPr lang="en-US" dirty="0" smtClean="0"/>
              <a:t>LWDA Leadership (CEOs, LWDB Directors, Staff to the Board) </a:t>
            </a:r>
            <a:r>
              <a:rPr lang="en-US" dirty="0"/>
              <a:t>to</a:t>
            </a:r>
          </a:p>
          <a:p>
            <a:pPr lvl="1"/>
            <a:r>
              <a:rPr lang="en-US" dirty="0"/>
              <a:t>Ask questions and seek clarification regarding their tasks within the Iowa workforce system transformation </a:t>
            </a:r>
          </a:p>
          <a:p>
            <a:pPr lvl="1"/>
            <a:r>
              <a:rPr lang="en-US" dirty="0"/>
              <a:t>Engage in dialogue with other </a:t>
            </a:r>
            <a:r>
              <a:rPr lang="en-US" dirty="0" smtClean="0"/>
              <a:t>LWDA Leadership </a:t>
            </a:r>
            <a:r>
              <a:rPr lang="en-US" dirty="0"/>
              <a:t>and Iowa Workforce Development</a:t>
            </a:r>
          </a:p>
          <a:p>
            <a:r>
              <a:rPr lang="en-US" dirty="0"/>
              <a:t>To provide an opportunity for Iowa Workforce Development to</a:t>
            </a:r>
          </a:p>
          <a:p>
            <a:pPr lvl="1"/>
            <a:r>
              <a:rPr lang="en-US" dirty="0"/>
              <a:t>Provide guidance or explanation on policies</a:t>
            </a:r>
          </a:p>
          <a:p>
            <a:endParaRPr lang="en-US" dirty="0"/>
          </a:p>
        </p:txBody>
      </p:sp>
      <p:sp>
        <p:nvSpPr>
          <p:cNvPr id="4" name="Footer Placeholder 3">
            <a:extLst>
              <a:ext uri="{FF2B5EF4-FFF2-40B4-BE49-F238E27FC236}">
                <a16:creationId xmlns:a16="http://schemas.microsoft.com/office/drawing/2014/main" id="{99CD6C4B-B875-4725-A81C-7C8833D536A5}"/>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039341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E278F04-E7F1-4E9E-AF04-F7CFD5F8BA99}"/>
              </a:ext>
            </a:extLst>
          </p:cNvPr>
          <p:cNvSpPr>
            <a:spLocks noGrp="1"/>
          </p:cNvSpPr>
          <p:nvPr>
            <p:ph type="title"/>
          </p:nvPr>
        </p:nvSpPr>
        <p:spPr/>
        <p:txBody>
          <a:bodyPr/>
          <a:lstStyle/>
          <a:p>
            <a:r>
              <a:rPr lang="en-US" dirty="0"/>
              <a:t>Objectives of Office Hours</a:t>
            </a:r>
          </a:p>
        </p:txBody>
      </p:sp>
      <p:sp>
        <p:nvSpPr>
          <p:cNvPr id="10" name="Content Placeholder 9">
            <a:extLst>
              <a:ext uri="{FF2B5EF4-FFF2-40B4-BE49-F238E27FC236}">
                <a16:creationId xmlns:a16="http://schemas.microsoft.com/office/drawing/2014/main" id="{84CB32BA-C003-40CA-88DE-7326310F5831}"/>
              </a:ext>
            </a:extLst>
          </p:cNvPr>
          <p:cNvSpPr>
            <a:spLocks noGrp="1"/>
          </p:cNvSpPr>
          <p:nvPr>
            <p:ph idx="1"/>
          </p:nvPr>
        </p:nvSpPr>
        <p:spPr/>
        <p:txBody>
          <a:bodyPr/>
          <a:lstStyle/>
          <a:p>
            <a:r>
              <a:rPr lang="en-US" dirty="0" smtClean="0"/>
              <a:t>Updates:</a:t>
            </a:r>
          </a:p>
          <a:p>
            <a:pPr lvl="1"/>
            <a:r>
              <a:rPr lang="en-US" dirty="0" smtClean="0"/>
              <a:t>Local </a:t>
            </a:r>
            <a:r>
              <a:rPr lang="en-US" dirty="0" smtClean="0"/>
              <a:t>Area Performance Negotiations </a:t>
            </a:r>
            <a:r>
              <a:rPr lang="en-US" dirty="0" smtClean="0"/>
              <a:t>Update</a:t>
            </a:r>
          </a:p>
          <a:p>
            <a:pPr lvl="1"/>
            <a:r>
              <a:rPr lang="en-US" dirty="0" smtClean="0"/>
              <a:t>One-Stop Operator Update</a:t>
            </a:r>
          </a:p>
          <a:p>
            <a:pPr lvl="1"/>
            <a:r>
              <a:rPr lang="en-US" dirty="0" smtClean="0"/>
              <a:t>Local Plan Guidance</a:t>
            </a:r>
          </a:p>
          <a:p>
            <a:pPr lvl="1"/>
            <a:r>
              <a:rPr lang="en-US" dirty="0" smtClean="0"/>
              <a:t>PY20 Monitoring</a:t>
            </a:r>
          </a:p>
          <a:p>
            <a:r>
              <a:rPr lang="en-US" dirty="0" smtClean="0"/>
              <a:t>Communication Plan</a:t>
            </a:r>
          </a:p>
          <a:p>
            <a:r>
              <a:rPr lang="en-US" dirty="0" smtClean="0"/>
              <a:t>Onboarding new CEOs</a:t>
            </a:r>
            <a:endParaRPr lang="en-US" dirty="0" smtClean="0"/>
          </a:p>
          <a:p>
            <a:pPr marL="0" indent="0">
              <a:buNone/>
            </a:pPr>
            <a:endParaRPr lang="en-US" dirty="0" smtClean="0"/>
          </a:p>
          <a:p>
            <a:pPr marL="0" indent="0">
              <a:buNone/>
            </a:pPr>
            <a:endParaRPr lang="en-US" dirty="0"/>
          </a:p>
          <a:p>
            <a:endParaRPr lang="en-US" dirty="0"/>
          </a:p>
          <a:p>
            <a:endParaRPr lang="en-US" dirty="0"/>
          </a:p>
        </p:txBody>
      </p:sp>
      <p:sp>
        <p:nvSpPr>
          <p:cNvPr id="2" name="Footer Placeholder 1">
            <a:extLst>
              <a:ext uri="{FF2B5EF4-FFF2-40B4-BE49-F238E27FC236}">
                <a16:creationId xmlns:a16="http://schemas.microsoft.com/office/drawing/2014/main" id="{721BEF82-7E31-4E4A-84B0-BC7B0872186D}"/>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285869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A952-AB84-4BCB-93D6-C06559B97473}"/>
              </a:ext>
            </a:extLst>
          </p:cNvPr>
          <p:cNvSpPr>
            <a:spLocks noGrp="1"/>
          </p:cNvSpPr>
          <p:nvPr>
            <p:ph type="title"/>
          </p:nvPr>
        </p:nvSpPr>
        <p:spPr/>
        <p:txBody>
          <a:bodyPr/>
          <a:lstStyle/>
          <a:p>
            <a:r>
              <a:rPr lang="en-US" dirty="0" smtClean="0"/>
              <a:t>LWDA Leadership </a:t>
            </a:r>
            <a:r>
              <a:rPr lang="en-US" dirty="0"/>
              <a:t>Key Deliverables/ Revised </a:t>
            </a:r>
            <a:r>
              <a:rPr lang="en-US" dirty="0" smtClean="0"/>
              <a:t>Timeline - </a:t>
            </a:r>
            <a:r>
              <a:rPr lang="en-US" dirty="0" smtClean="0">
                <a:solidFill>
                  <a:srgbClr val="FF0000"/>
                </a:solidFill>
              </a:rPr>
              <a:t>Updated</a:t>
            </a:r>
            <a:endParaRPr lang="en-US" dirty="0">
              <a:solidFill>
                <a:srgbClr val="FF0000"/>
              </a:solidFill>
            </a:endParaRPr>
          </a:p>
        </p:txBody>
      </p:sp>
      <p:graphicFrame>
        <p:nvGraphicFramePr>
          <p:cNvPr id="7" name="Table 7">
            <a:extLst>
              <a:ext uri="{FF2B5EF4-FFF2-40B4-BE49-F238E27FC236}">
                <a16:creationId xmlns:a16="http://schemas.microsoft.com/office/drawing/2014/main" id="{E8E4BFF2-20FC-4C22-A47F-2047B4E40D60}"/>
              </a:ext>
            </a:extLst>
          </p:cNvPr>
          <p:cNvGraphicFramePr>
            <a:graphicFrameLocks noGrp="1"/>
          </p:cNvGraphicFramePr>
          <p:nvPr>
            <p:ph idx="1"/>
            <p:extLst>
              <p:ext uri="{D42A27DB-BD31-4B8C-83A1-F6EECF244321}">
                <p14:modId xmlns:p14="http://schemas.microsoft.com/office/powerpoint/2010/main" val="3965676815"/>
              </p:ext>
            </p:extLst>
          </p:nvPr>
        </p:nvGraphicFramePr>
        <p:xfrm>
          <a:off x="1244600" y="1193208"/>
          <a:ext cx="9337675" cy="4457022"/>
        </p:xfrm>
        <a:graphic>
          <a:graphicData uri="http://schemas.openxmlformats.org/drawingml/2006/table">
            <a:tbl>
              <a:tblPr firstRow="1" bandRow="1">
                <a:tableStyleId>{5C22544A-7EE6-4342-B048-85BDC9FD1C3A}</a:tableStyleId>
              </a:tblPr>
              <a:tblGrid>
                <a:gridCol w="5699125">
                  <a:extLst>
                    <a:ext uri="{9D8B030D-6E8A-4147-A177-3AD203B41FA5}">
                      <a16:colId xmlns:a16="http://schemas.microsoft.com/office/drawing/2014/main" val="3867845719"/>
                    </a:ext>
                  </a:extLst>
                </a:gridCol>
                <a:gridCol w="1733550">
                  <a:extLst>
                    <a:ext uri="{9D8B030D-6E8A-4147-A177-3AD203B41FA5}">
                      <a16:colId xmlns:a16="http://schemas.microsoft.com/office/drawing/2014/main" val="481669346"/>
                    </a:ext>
                  </a:extLst>
                </a:gridCol>
                <a:gridCol w="1905000">
                  <a:extLst>
                    <a:ext uri="{9D8B030D-6E8A-4147-A177-3AD203B41FA5}">
                      <a16:colId xmlns:a16="http://schemas.microsoft.com/office/drawing/2014/main" val="736436226"/>
                    </a:ext>
                  </a:extLst>
                </a:gridCol>
              </a:tblGrid>
              <a:tr h="397467">
                <a:tc>
                  <a:txBody>
                    <a:bodyPr/>
                    <a:lstStyle/>
                    <a:p>
                      <a:pPr algn="ctr"/>
                      <a:r>
                        <a:rPr lang="en-US" dirty="0"/>
                        <a:t>Task</a:t>
                      </a:r>
                    </a:p>
                  </a:txBody>
                  <a:tcPr/>
                </a:tc>
                <a:tc>
                  <a:txBody>
                    <a:bodyPr/>
                    <a:lstStyle/>
                    <a:p>
                      <a:pPr algn="ctr"/>
                      <a:r>
                        <a:rPr lang="en-US" dirty="0"/>
                        <a:t>Deadline</a:t>
                      </a:r>
                    </a:p>
                  </a:txBody>
                  <a:tcPr/>
                </a:tc>
                <a:tc>
                  <a:txBody>
                    <a:bodyPr/>
                    <a:lstStyle/>
                    <a:p>
                      <a:r>
                        <a:rPr lang="en-US" dirty="0" smtClean="0"/>
                        <a:t>Responsible</a:t>
                      </a:r>
                      <a:r>
                        <a:rPr lang="en-US" baseline="0" dirty="0" smtClean="0"/>
                        <a:t> Party</a:t>
                      </a:r>
                      <a:endParaRPr lang="en-US" dirty="0"/>
                    </a:p>
                  </a:txBody>
                  <a:tcPr/>
                </a:tc>
                <a:extLst>
                  <a:ext uri="{0D108BD9-81ED-4DB2-BD59-A6C34878D82A}">
                    <a16:rowId xmlns:a16="http://schemas.microsoft.com/office/drawing/2014/main" val="1854029154"/>
                  </a:ext>
                </a:extLst>
              </a:tr>
              <a:tr h="586708">
                <a:tc>
                  <a:txBody>
                    <a:bodyPr/>
                    <a:lstStyle/>
                    <a:p>
                      <a:r>
                        <a:rPr lang="en-US" dirty="0" smtClean="0"/>
                        <a:t>Select direct service provider using competitive procurement process</a:t>
                      </a:r>
                      <a:endParaRPr lang="en-US" dirty="0"/>
                    </a:p>
                  </a:txBody>
                  <a:tcPr/>
                </a:tc>
                <a:tc>
                  <a:txBody>
                    <a:bodyPr/>
                    <a:lstStyle/>
                    <a:p>
                      <a:pPr algn="ctr"/>
                      <a:r>
                        <a:rPr lang="en-US" dirty="0" smtClean="0"/>
                        <a:t>12/31/2020</a:t>
                      </a:r>
                      <a:endParaRPr lang="en-US" dirty="0"/>
                    </a:p>
                  </a:txBody>
                  <a:tcPr/>
                </a:tc>
                <a:tc>
                  <a:txBody>
                    <a:bodyPr/>
                    <a:lstStyle/>
                    <a:p>
                      <a:pPr algn="ctr"/>
                      <a:r>
                        <a:rPr lang="en-US" dirty="0" smtClean="0"/>
                        <a:t>LWDB</a:t>
                      </a:r>
                      <a:endParaRPr lang="en-US" dirty="0"/>
                    </a:p>
                  </a:txBody>
                  <a:tcPr/>
                </a:tc>
                <a:extLst>
                  <a:ext uri="{0D108BD9-81ED-4DB2-BD59-A6C34878D82A}">
                    <a16:rowId xmlns:a16="http://schemas.microsoft.com/office/drawing/2014/main" val="816538508"/>
                  </a:ext>
                </a:extLst>
              </a:tr>
              <a:tr h="586708">
                <a:tc>
                  <a:txBody>
                    <a:bodyPr/>
                    <a:lstStyle/>
                    <a:p>
                      <a:r>
                        <a:rPr lang="en-US" dirty="0"/>
                        <a:t>Select </a:t>
                      </a:r>
                      <a:r>
                        <a:rPr lang="en-US" dirty="0" smtClean="0"/>
                        <a:t>One-Stop Operator</a:t>
                      </a:r>
                      <a:r>
                        <a:rPr lang="en-US" baseline="0" dirty="0" smtClean="0"/>
                        <a:t> using competitive procurement process</a:t>
                      </a:r>
                      <a:endParaRPr lang="en-US" dirty="0"/>
                    </a:p>
                  </a:txBody>
                  <a:tcPr/>
                </a:tc>
                <a:tc>
                  <a:txBody>
                    <a:bodyPr/>
                    <a:lstStyle/>
                    <a:p>
                      <a:pPr algn="ctr"/>
                      <a:r>
                        <a:rPr lang="en-US" baseline="0" dirty="0" smtClean="0"/>
                        <a:t>   ??</a:t>
                      </a:r>
                      <a:endParaRPr lang="en-US" dirty="0"/>
                    </a:p>
                  </a:txBody>
                  <a:tcPr/>
                </a:tc>
                <a:tc>
                  <a:txBody>
                    <a:bodyPr/>
                    <a:lstStyle/>
                    <a:p>
                      <a:pPr algn="ctr"/>
                      <a:r>
                        <a:rPr lang="en-US" dirty="0" smtClean="0"/>
                        <a:t>LWDB</a:t>
                      </a:r>
                      <a:endParaRPr lang="en-US" dirty="0"/>
                    </a:p>
                  </a:txBody>
                  <a:tcPr/>
                </a:tc>
                <a:extLst>
                  <a:ext uri="{0D108BD9-81ED-4DB2-BD59-A6C34878D82A}">
                    <a16:rowId xmlns:a16="http://schemas.microsoft.com/office/drawing/2014/main" val="2067082107"/>
                  </a:ext>
                </a:extLst>
              </a:tr>
              <a:tr h="339918">
                <a:tc>
                  <a:txBody>
                    <a:bodyPr/>
                    <a:lstStyle/>
                    <a:p>
                      <a:r>
                        <a:rPr lang="en-US" dirty="0" smtClean="0"/>
                        <a:t>Complete Local Area Performance Negotiations</a:t>
                      </a:r>
                      <a:endParaRPr lang="en-US" dirty="0"/>
                    </a:p>
                  </a:txBody>
                  <a:tcPr/>
                </a:tc>
                <a:tc>
                  <a:txBody>
                    <a:bodyPr/>
                    <a:lstStyle/>
                    <a:p>
                      <a:pPr algn="ctr"/>
                      <a:r>
                        <a:rPr lang="en-US" dirty="0" smtClean="0">
                          <a:solidFill>
                            <a:srgbClr val="FF0000"/>
                          </a:solidFill>
                        </a:rPr>
                        <a:t>??</a:t>
                      </a:r>
                      <a:endParaRPr lang="en-US" dirty="0">
                        <a:solidFill>
                          <a:srgbClr val="FF0000"/>
                        </a:solidFill>
                      </a:endParaRPr>
                    </a:p>
                  </a:txBody>
                  <a:tcPr/>
                </a:tc>
                <a:tc>
                  <a:txBody>
                    <a:bodyPr/>
                    <a:lstStyle/>
                    <a:p>
                      <a:pPr algn="ctr"/>
                      <a:r>
                        <a:rPr lang="en-US" dirty="0" smtClean="0"/>
                        <a:t>LWDB</a:t>
                      </a:r>
                      <a:endParaRPr lang="en-US" dirty="0"/>
                    </a:p>
                  </a:txBody>
                  <a:tcPr/>
                </a:tc>
                <a:extLst>
                  <a:ext uri="{0D108BD9-81ED-4DB2-BD59-A6C34878D82A}">
                    <a16:rowId xmlns:a16="http://schemas.microsoft.com/office/drawing/2014/main" val="37496895"/>
                  </a:ext>
                </a:extLst>
              </a:tr>
              <a:tr h="339918">
                <a:tc>
                  <a:txBody>
                    <a:bodyPr/>
                    <a:lstStyle/>
                    <a:p>
                      <a:r>
                        <a:rPr lang="en-US" dirty="0" smtClean="0"/>
                        <a:t>Complete Local Plan</a:t>
                      </a:r>
                      <a:endParaRPr lang="en-US" dirty="0"/>
                    </a:p>
                  </a:txBody>
                  <a:tcPr/>
                </a:tc>
                <a:tc>
                  <a:txBody>
                    <a:bodyPr/>
                    <a:lstStyle/>
                    <a:p>
                      <a:pPr algn="ctr"/>
                      <a:r>
                        <a:rPr lang="en-US" dirty="0" smtClean="0">
                          <a:solidFill>
                            <a:srgbClr val="FF0000"/>
                          </a:solidFill>
                        </a:rPr>
                        <a:t>1/1/2022</a:t>
                      </a:r>
                      <a:endParaRPr lang="en-US" dirty="0">
                        <a:solidFill>
                          <a:srgbClr val="FF0000"/>
                        </a:solidFill>
                      </a:endParaRPr>
                    </a:p>
                  </a:txBody>
                  <a:tcPr/>
                </a:tc>
                <a:tc>
                  <a:txBody>
                    <a:bodyPr/>
                    <a:lstStyle/>
                    <a:p>
                      <a:pPr algn="ctr"/>
                      <a:r>
                        <a:rPr lang="en-US" dirty="0" smtClean="0"/>
                        <a:t>LWDB*</a:t>
                      </a:r>
                      <a:endParaRPr lang="en-US" dirty="0"/>
                    </a:p>
                  </a:txBody>
                  <a:tcPr/>
                </a:tc>
                <a:extLst>
                  <a:ext uri="{0D108BD9-81ED-4DB2-BD59-A6C34878D82A}">
                    <a16:rowId xmlns:a16="http://schemas.microsoft.com/office/drawing/2014/main" val="3153930084"/>
                  </a:ext>
                </a:extLst>
              </a:tr>
              <a:tr h="6743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Develop and approve LWDB budget</a:t>
                      </a:r>
                      <a:r>
                        <a:rPr lang="en-US" baseline="0" dirty="0" smtClean="0"/>
                        <a:t> for PY21 (7/1/21 – 6/30/22)</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5/15/2021</a:t>
                      </a:r>
                    </a:p>
                    <a:p>
                      <a:pPr algn="ctr"/>
                      <a:endParaRPr lang="en-US" dirty="0"/>
                    </a:p>
                  </a:txBody>
                  <a:tcPr/>
                </a:tc>
                <a:tc>
                  <a:txBody>
                    <a:bodyPr/>
                    <a:lstStyle/>
                    <a:p>
                      <a:pPr algn="ctr"/>
                      <a:r>
                        <a:rPr lang="en-US" dirty="0" smtClean="0"/>
                        <a:t>LWDB*</a:t>
                      </a:r>
                      <a:endParaRPr lang="en-US" dirty="0"/>
                    </a:p>
                  </a:txBody>
                  <a:tcPr/>
                </a:tc>
                <a:extLst>
                  <a:ext uri="{0D108BD9-81ED-4DB2-BD59-A6C34878D82A}">
                    <a16:rowId xmlns:a16="http://schemas.microsoft.com/office/drawing/2014/main" val="386466038"/>
                  </a:ext>
                </a:extLst>
              </a:tr>
              <a:tr h="1007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Execute</a:t>
                      </a:r>
                      <a:r>
                        <a:rPr lang="en-US" baseline="0" dirty="0" smtClean="0"/>
                        <a:t> contract extensions/modifications for Title I Service Providers for 7/1/2021 or complete new RFP for Title I Service Provider effective 7/1/2021</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6/30/2021</a:t>
                      </a:r>
                    </a:p>
                    <a:p>
                      <a:pPr algn="ctr"/>
                      <a:endParaRPr lang="en-US" dirty="0"/>
                    </a:p>
                  </a:txBody>
                  <a:tcPr/>
                </a:tc>
                <a:tc>
                  <a:txBody>
                    <a:bodyPr/>
                    <a:lstStyle/>
                    <a:p>
                      <a:pPr algn="ctr"/>
                      <a:r>
                        <a:rPr lang="en-US" dirty="0" smtClean="0"/>
                        <a:t>LWDB*</a:t>
                      </a:r>
                      <a:endParaRPr lang="en-US" dirty="0"/>
                    </a:p>
                  </a:txBody>
                  <a:tcPr/>
                </a:tc>
                <a:extLst>
                  <a:ext uri="{0D108BD9-81ED-4DB2-BD59-A6C34878D82A}">
                    <a16:rowId xmlns:a16="http://schemas.microsoft.com/office/drawing/2014/main" val="3128919920"/>
                  </a:ext>
                </a:extLst>
              </a:tr>
              <a:tr h="339918">
                <a:tc>
                  <a:txBody>
                    <a:bodyPr/>
                    <a:lstStyle/>
                    <a:p>
                      <a:r>
                        <a:rPr lang="en-US" dirty="0" smtClean="0"/>
                        <a:t>*</a:t>
                      </a:r>
                      <a:r>
                        <a:rPr lang="en-US" baseline="0" dirty="0" smtClean="0"/>
                        <a:t>Requires final approval from CLEO</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56595325"/>
                  </a:ext>
                </a:extLst>
              </a:tr>
            </a:tbl>
          </a:graphicData>
        </a:graphic>
      </p:graphicFrame>
      <p:sp>
        <p:nvSpPr>
          <p:cNvPr id="4" name="Footer Placeholder 3">
            <a:extLst>
              <a:ext uri="{FF2B5EF4-FFF2-40B4-BE49-F238E27FC236}">
                <a16:creationId xmlns:a16="http://schemas.microsoft.com/office/drawing/2014/main" id="{9A9F7341-8DCD-4BFD-8E30-5BC0713F4D6F}"/>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08718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E72094-7810-4347-A81B-17582BEFC608}"/>
              </a:ext>
            </a:extLst>
          </p:cNvPr>
          <p:cNvSpPr>
            <a:spLocks noGrp="1"/>
          </p:cNvSpPr>
          <p:nvPr>
            <p:ph type="sldNum" sz="quarter" idx="12"/>
          </p:nvPr>
        </p:nvSpPr>
        <p:spPr/>
        <p:txBody>
          <a:bodyPr/>
          <a:lstStyle/>
          <a:p>
            <a:fld id="{D307F087-50E8-4976-AA50-2FC07D62CDFA}" type="slidenum">
              <a:rPr lang="en-US" smtClean="0"/>
              <a:t>6</a:t>
            </a:fld>
            <a:endParaRPr lang="en-US"/>
          </a:p>
        </p:txBody>
      </p:sp>
      <p:sp>
        <p:nvSpPr>
          <p:cNvPr id="3" name="Title 2">
            <a:extLst>
              <a:ext uri="{FF2B5EF4-FFF2-40B4-BE49-F238E27FC236}">
                <a16:creationId xmlns:a16="http://schemas.microsoft.com/office/drawing/2014/main" id="{FD28558A-81F6-4707-9198-28FBD9AEE07D}"/>
              </a:ext>
            </a:extLst>
          </p:cNvPr>
          <p:cNvSpPr>
            <a:spLocks noGrp="1"/>
          </p:cNvSpPr>
          <p:nvPr>
            <p:ph type="title"/>
          </p:nvPr>
        </p:nvSpPr>
        <p:spPr/>
        <p:txBody>
          <a:bodyPr>
            <a:normAutofit/>
          </a:bodyPr>
          <a:lstStyle/>
          <a:p>
            <a:r>
              <a:rPr lang="en-US" sz="5000" dirty="0" smtClean="0"/>
              <a:t>Updates</a:t>
            </a:r>
            <a:endParaRPr lang="en-US" sz="5000" dirty="0"/>
          </a:p>
        </p:txBody>
      </p:sp>
      <p:sp>
        <p:nvSpPr>
          <p:cNvPr id="4" name="Text Placeholder 3">
            <a:extLst>
              <a:ext uri="{FF2B5EF4-FFF2-40B4-BE49-F238E27FC236}">
                <a16:creationId xmlns:a16="http://schemas.microsoft.com/office/drawing/2014/main" id="{A22AC730-F7FB-46AF-8B12-A16B3127955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2118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a:t>
            </a:r>
            <a:endParaRPr lang="en-US" dirty="0"/>
          </a:p>
        </p:txBody>
      </p:sp>
      <p:sp>
        <p:nvSpPr>
          <p:cNvPr id="3" name="Content Placeholder 2"/>
          <p:cNvSpPr>
            <a:spLocks noGrp="1"/>
          </p:cNvSpPr>
          <p:nvPr>
            <p:ph idx="1"/>
          </p:nvPr>
        </p:nvSpPr>
        <p:spPr/>
        <p:txBody>
          <a:bodyPr>
            <a:normAutofit/>
          </a:bodyPr>
          <a:lstStyle/>
          <a:p>
            <a:r>
              <a:rPr lang="en-US" dirty="0" smtClean="0"/>
              <a:t>Local Area Performance Negotiations</a:t>
            </a:r>
          </a:p>
          <a:p>
            <a:pPr lvl="1"/>
            <a:r>
              <a:rPr lang="en-US" dirty="0" smtClean="0"/>
              <a:t>Tentatively scheduled for February 2021</a:t>
            </a:r>
          </a:p>
          <a:p>
            <a:pPr lvl="1"/>
            <a:r>
              <a:rPr lang="en-US" dirty="0" smtClean="0"/>
              <a:t>Working with U.S. DOL to push back</a:t>
            </a:r>
          </a:p>
          <a:p>
            <a:pPr marL="457200" lvl="1" indent="0">
              <a:buNone/>
            </a:pPr>
            <a:endParaRPr lang="en-US" dirty="0"/>
          </a:p>
          <a:p>
            <a:pPr marL="457200" lvl="1" indent="0">
              <a:buNone/>
            </a:pPr>
            <a:endParaRPr lang="en-US" dirty="0" smtClean="0"/>
          </a:p>
          <a:p>
            <a:pPr marL="457200" lvl="1" indent="0">
              <a:buNone/>
            </a:pPr>
            <a:endParaRPr lang="en-US" dirty="0" smtClean="0"/>
          </a:p>
          <a:p>
            <a:r>
              <a:rPr lang="en-US" dirty="0" smtClean="0"/>
              <a:t>One-Stop Operator Procurement</a:t>
            </a:r>
          </a:p>
          <a:p>
            <a:pPr lvl="1"/>
            <a:r>
              <a:rPr lang="en-US" dirty="0" smtClean="0"/>
              <a:t>U.S. DOL recently provided T.A. to R5 states</a:t>
            </a:r>
          </a:p>
          <a:p>
            <a:pPr lvl="1"/>
            <a:r>
              <a:rPr lang="en-US" dirty="0" smtClean="0"/>
              <a:t>OSO must be selected through competitive procurement, but does not have to be RFP</a:t>
            </a:r>
          </a:p>
          <a:p>
            <a:pPr lvl="1"/>
            <a:r>
              <a:rPr lang="en-US" dirty="0" smtClean="0"/>
              <a:t>IWD working on guidance for Local Areas</a:t>
            </a:r>
          </a:p>
          <a:p>
            <a:pPr marL="457200" lvl="1" indent="0">
              <a:buNone/>
            </a:pPr>
            <a:endParaRPr lang="en-US" dirty="0" smtClean="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640726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a:t>
            </a:r>
            <a:endParaRPr lang="en-US" dirty="0"/>
          </a:p>
        </p:txBody>
      </p:sp>
      <p:sp>
        <p:nvSpPr>
          <p:cNvPr id="3" name="Content Placeholder 2"/>
          <p:cNvSpPr>
            <a:spLocks noGrp="1"/>
          </p:cNvSpPr>
          <p:nvPr>
            <p:ph idx="1"/>
          </p:nvPr>
        </p:nvSpPr>
        <p:spPr/>
        <p:txBody>
          <a:bodyPr>
            <a:normAutofit/>
          </a:bodyPr>
          <a:lstStyle/>
          <a:p>
            <a:r>
              <a:rPr lang="en-US" dirty="0" smtClean="0"/>
              <a:t>Local Plan Guidance</a:t>
            </a:r>
          </a:p>
          <a:p>
            <a:pPr lvl="1"/>
            <a:r>
              <a:rPr lang="en-US" dirty="0" smtClean="0"/>
              <a:t>Guidance will be available from Core Partners in January 2021, includes template and training</a:t>
            </a:r>
          </a:p>
          <a:p>
            <a:pPr lvl="1"/>
            <a:r>
              <a:rPr lang="en-US" dirty="0" smtClean="0"/>
              <a:t>Due date will be January 1, 2022</a:t>
            </a:r>
          </a:p>
          <a:p>
            <a:pPr lvl="1"/>
            <a:r>
              <a:rPr lang="en-US" dirty="0" smtClean="0"/>
              <a:t>Continue to reference old plans until new plan is approved</a:t>
            </a:r>
          </a:p>
          <a:p>
            <a:pPr lvl="1"/>
            <a:endParaRPr lang="en-US" dirty="0"/>
          </a:p>
          <a:p>
            <a:pPr lvl="1"/>
            <a:endParaRPr lang="en-US" dirty="0" smtClean="0"/>
          </a:p>
          <a:p>
            <a:r>
              <a:rPr lang="en-US" dirty="0" smtClean="0"/>
              <a:t>PY20 Monitoring</a:t>
            </a:r>
          </a:p>
          <a:p>
            <a:pPr lvl="1"/>
            <a:r>
              <a:rPr lang="en-US" dirty="0" smtClean="0"/>
              <a:t>PY20 Programmatic Monitoring has begun</a:t>
            </a:r>
          </a:p>
          <a:p>
            <a:pPr lvl="1"/>
            <a:r>
              <a:rPr lang="en-US" dirty="0" smtClean="0"/>
              <a:t>Monitoring tools/documents will be sent to all boards soon </a:t>
            </a:r>
            <a:endParaRPr lang="en-US" dirty="0" smtClean="0"/>
          </a:p>
          <a:p>
            <a:pPr lvl="1"/>
            <a:endParaRPr lang="en-US" dirty="0" smtClean="0"/>
          </a:p>
        </p:txBody>
      </p:sp>
      <p:sp>
        <p:nvSpPr>
          <p:cNvPr id="4" name="Footer Placeholder 3"/>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728497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E72094-7810-4347-A81B-17582BEFC608}"/>
              </a:ext>
            </a:extLst>
          </p:cNvPr>
          <p:cNvSpPr>
            <a:spLocks noGrp="1"/>
          </p:cNvSpPr>
          <p:nvPr>
            <p:ph type="sldNum" sz="quarter" idx="12"/>
          </p:nvPr>
        </p:nvSpPr>
        <p:spPr/>
        <p:txBody>
          <a:bodyPr/>
          <a:lstStyle/>
          <a:p>
            <a:fld id="{D307F087-50E8-4976-AA50-2FC07D62CDFA}" type="slidenum">
              <a:rPr lang="en-US" smtClean="0"/>
              <a:t>9</a:t>
            </a:fld>
            <a:endParaRPr lang="en-US"/>
          </a:p>
        </p:txBody>
      </p:sp>
      <p:sp>
        <p:nvSpPr>
          <p:cNvPr id="3" name="Title 2">
            <a:extLst>
              <a:ext uri="{FF2B5EF4-FFF2-40B4-BE49-F238E27FC236}">
                <a16:creationId xmlns:a16="http://schemas.microsoft.com/office/drawing/2014/main" id="{FD28558A-81F6-4707-9198-28FBD9AEE07D}"/>
              </a:ext>
            </a:extLst>
          </p:cNvPr>
          <p:cNvSpPr>
            <a:spLocks noGrp="1"/>
          </p:cNvSpPr>
          <p:nvPr>
            <p:ph type="title"/>
          </p:nvPr>
        </p:nvSpPr>
        <p:spPr/>
        <p:txBody>
          <a:bodyPr/>
          <a:lstStyle/>
          <a:p>
            <a:r>
              <a:rPr lang="en-US" dirty="0" smtClean="0"/>
              <a:t>Communication Plan</a:t>
            </a:r>
            <a:endParaRPr lang="en-US" dirty="0"/>
          </a:p>
        </p:txBody>
      </p:sp>
      <p:sp>
        <p:nvSpPr>
          <p:cNvPr id="4" name="Text Placeholder 3">
            <a:extLst>
              <a:ext uri="{FF2B5EF4-FFF2-40B4-BE49-F238E27FC236}">
                <a16:creationId xmlns:a16="http://schemas.microsoft.com/office/drawing/2014/main" id="{A22AC730-F7FB-46AF-8B12-A16B3127955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116337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IWD - IOWA 2019">
      <a:dk1>
        <a:sysClr val="windowText" lastClr="000000"/>
      </a:dk1>
      <a:lt1>
        <a:sysClr val="window" lastClr="FFFFFF"/>
      </a:lt1>
      <a:dk2>
        <a:srgbClr val="00162E"/>
      </a:dk2>
      <a:lt2>
        <a:srgbClr val="F5F5F5"/>
      </a:lt2>
      <a:accent1>
        <a:srgbClr val="114257"/>
      </a:accent1>
      <a:accent2>
        <a:srgbClr val="0F6A6B"/>
      </a:accent2>
      <a:accent3>
        <a:srgbClr val="49A1A2"/>
      </a:accent3>
      <a:accent4>
        <a:srgbClr val="3E7951"/>
      </a:accent4>
      <a:accent5>
        <a:srgbClr val="5F6866"/>
      </a:accent5>
      <a:accent6>
        <a:srgbClr val="9DB4BC"/>
      </a:accent6>
      <a:hlink>
        <a:srgbClr val="367879"/>
      </a:hlink>
      <a:folHlink>
        <a:srgbClr val="465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c5padY04Qo/p5POX4Byj7dtW0ds=" isBookmarkSet="no" Order="_x0032_" artifact="_x0031_" pdftag="_x005B_Artifact_x005D_" formula="no" inline="no" validate="no"/>
  <Shape xmlns="" ID="qcjhpeI6vzsy69Qy/7ut52u98Xc=" pdftag="Figure" isBookmarkSet="no" artifact="_x0031_" validate="no" Order="_x0031_"/>
  <Shape xmlns="" ID="HFPHH1uk7yFYBf8crUpqqjvPz9k=" pdftag="_x005B_Artifact_x005D_" isBookmarkSet="no"/>
  <Shape xmlns="" ID="y9mvF7PO5JAxdT3qUGMQvCf4dn4=" pdftag="" artifact="_x0031_" validate="no" Order="_x0034_"/>
  <Shape xmlns="" ID="HdFT3hQsnUe1p4fN34ZE4sgYj8o=" pdftag="" Order="_x0032_"/>
  <Shape xmlns="" ID="zEN3IO8+AA5Pdljep56AFpNm5pI=" pdftag="" artifact="_x0031_" validate="no" Order="_x0033_"/>
  <Shape xmlns="" ID="aY8u0io9m4wtWKaDtWLXXBxDOeY=" pdftag="" artifact="_x0031_" validate="no" Order="_x0031_"/>
  <Shape xmlns="" ID="yMKN5FQGMuupes5Zx+NGJQSdJc8=" pdftag="" artifact="_x0031_" validate="no" Order="_x0036_"/>
  <Shape xmlns="" ID="oS75AXO+oGr9mmYocY8m9TAIXNI=" pdftag="" Order="_x0034_"/>
  <Shape xmlns="" ID="+EJs2XWHZIMHZPbJGNVMM5dl1EE=" pdftag="" artifact="_x0031_" validate="no" Order="_x0035_"/>
  <Shape xmlns="" ID="+lMuN0D3FHzbWfqvaU1FaeOdDAU=" pdftag="" Order="_x0032_"/>
  <Shape xmlns="" ID="PLJOOUd0s3oN2nyZJ5c1N5IvAYk=" pdftag="" artifact="_x0031_" validate="no" Order="_x0033_"/>
  <Shape xmlns="" ID="TG1dlihJ9f8b4ayKhJiSsGckNaM=" pdftag="" artifact="_x0031_" validate="no" Order="_x0031_"/>
  <Shape xmlns="" ID="1CREDL4O7a1JdMDNDdKAk9VfWFA=" pdftag="" artifact="_x0031_" validate="no" Order="_x0038_"/>
  <Shape xmlns="" ID="LiGHqdyle7ofuBSamHmGAX+PgRw=" pdftag="" Order="_x0037_"/>
  <Shape xmlns="" ID="tAoQ+ge73Kl570o4mJ7s+SaW4ec=" pdftag="" artifact="_x0031_" validate="no" Order="_x0034_"/>
  <Shape xmlns="" ID="sFozpDV4nKYpyzboApmVNlsJlGw=" pdftag="" Order="_x0035_"/>
  <Shape xmlns="" ID="XouBzrGYzLThZhhj+eEvbfUFTPk=" pdftag="" artifact="_x0031_" validate="no" Order="_x0033_"/>
  <Shape xmlns="" ID="9SBoNEorAzc6ED/4AacvUmuwV6E=" pdftag="" Order="_x0035_"/>
  <Shape xmlns="" ID="PK+konKqFDaplHEayYKVmCseEb4=" pdftag="" artifact="_x0031_" validate="no" Order="_x0032_"/>
  <Shape xmlns="" ID="QAtT11nljrDpN05176i1Lzb8rJk=" pdftag="" artifact="_x0031_" validate="no" Order="_x0031_"/>
  <Shape xmlns="" ID="Ye5h5zLNo7Viw/H6ba1lHG1uqP4=" pdftag="" artifact="_x0031_" validate="no" Order="_x0033_"/>
  <Shape xmlns="" ID="o313nXevVqXd/tJOfpQRYDqXWOc=" pdftag="" Order="_x0032_" artifact="_x0031_" validate="no"/>
  <Shape xmlns="" ID="tg3o8EdJRGQm4AaefCNnwlOwzxk=" pdftag="" Order="_x0031_" artifact="_x0031_" validate="no"/>
  <Shape xmlns="" ID="qxaMLqStIJmNWBfiWk3foflqwQk=" pdftag="" Order="_x0034_"/>
  <Shape xmlns="" ID="sGh7MyKQTwa1gcSgHl7YnPeyxSk=" pdftag="" artifact="_x0031_" validate="no" Order="_x0033_"/>
  <Shape xmlns="" ID="cPih7z3D4rVTlikZ0vwf2rhcP6U=" pdftag="" Order="_x0032_" artifact="_x0031_" validate="no"/>
  <Shape xmlns="" ID="T1sDr2A/csA1fC2zZmbl2feJdjw=" pdftag="" Order="_x0031_" artifact="_x0031_" validate="no"/>
  <Shape xmlns="" ID="jDR/gBqutrEJblhGtiDmafAMq2M=" pdftag="" artifact="_x0031_" validate="no" Order="_x0033_"/>
  <Shape xmlns="" ID="ZS+TM7Pod51M/Ccaso9lYzlXd3Y=" pdftag="" Order="_x0032_" artifact="_x0031_" validate="no"/>
  <Shape xmlns="" ID="H8KugLz4HSxot1aCx9Z0TB0vo5I=" pdftag="" Order="_x0031_" artifact="_x0031_" validate="no"/>
  <Shape xmlns="" ID="6wBHMzQ3WkhhtFxo+7JXWfLe6Uw=" pdftag="" artifact="_x0031_" validate="no" Order="_x0033_"/>
  <Shape xmlns="" ID="3df7hnXgKdlYU+/lvtTtLSRyEz4=" pdftag="" Order="_x0032_"/>
  <Shape xmlns="" ID="azgaQxBrNxa4fXy9z0Ph8gIz768=" pdftag="" Order="_x0031_" artifact="_x0031_" validate="no"/>
  <Shape xmlns="" ID="SoAl1DmgmkCZRnxG3rur6RRWeBM=" pdftag="" artifact="_x0031_" validate="no" Order="_x0033_"/>
  <Shape xmlns="" ID="dPPXfWqUt2oz31FJIc7ZIAuj4/o=" pdftag="" Order="_x0032_"/>
  <Shape xmlns="" ID="tO5u+nqiJXKyqt3ONgKC+mtG+Es=" pdftag="" Order="_x0031_"/>
  <Shape xmlns="" ID="tpOQ5HCm7WfJPMqZ3uHgSBIIJoA=" pdftag="" Order="_x0031_" artifact="_x0031_" validate="no"/>
  <Shape xmlns="" ID="nT3M+WHR4l7sULfd/liKjxUiCkU=" pdftag="" Order="_x0032_" artifact="_x0031_" validate="no"/>
  <Shape xmlns="" ID="zZvbWBWt8Sja38LXkGELDa25T9s=" pdftag="" Order="_x0033_" artifact="_x0031_" validate="no"/>
  <Shape xmlns="" ID="YL/jN0k3ABgwZ8BQ9iaA5jOffXo=" pdftag="" Order="_x0035_"/>
  <Shape xmlns="" ID="4IszVhb+cRnWIhtSDEJyFlRQVHo=" pdftag="" artifact="_x0031_" validate="no" Order="_x0034_"/>
  <Shape xmlns="" ID="ZzKjo/2wuApD8fxD+mK/PX2qX2Q=" pdftag="" artifact="_x0031_" validate="no" Order="_x0036_"/>
  <Shape xmlns="" ID="c/Ps2u4YxooKZAVO1g/cpMrfSJE=" pdftag="" Order="_x0035_" artifact="_x0031_" validate="no"/>
  <Shape xmlns="" ID="BysHM3TJV37JOEPoUzO0sIUPUHs=" pdftag="" Order="_x0033_" artifact="_x0031_" validate="no"/>
  <Shape xmlns="" ID="HNc7OLelXXMp83cp6FafO6vdtBA=" pdftag="" Order="_x0034_" artifact="_x0031_" validate="no"/>
  <Shape xmlns="" ID="79LIAsIhlJSDPLjOIa5igyNoo+w=" pdftag="" Order="_x0032_" artifact="_x0031_" validate="no"/>
  <Shape xmlns="" ID="UJ73CuF5ygMPcacJpvU6DVhjlzs=" pdftag="" Order="_x0037_"/>
  <Shape xmlns="" ID="1TIPDqPRLUkEq3wt3vygu51ibY4=" pdftag="" Order="_x0031_" artifact="_x0031_" validate="no"/>
  <Shape xmlns="" ID="u37Vb18A/uMDl+VRHPAUWN2TiPM=" pdftag="" Order="_x0031_" artifact="_x0031_" validate="no"/>
  <Shape xmlns="" ID="/RHavkZB9NOJOW0mWkliksilFNY=" pdftag="" Order="_x0033_"/>
  <Shape xmlns="" ID="6yiZl/D8seR4JjtQuswN4VrlVHs=" pdftag="" artifact="_x0031_" validate="no" Order="_x0032_"/>
  <Shape xmlns="" ID="PBn9IfOI334xksOVXDpR+v54HB4=" pdftag="" Order="_x0032_"/>
  <Shape xmlns="" ID="aK31pvQSNFl7K3WuyijY+4XQm0g=" pdftag="" artifact="_x0031_" validate="no" Order="_x0031_"/>
  <Shape xmlns="" ID="au6cUImcKKHWsrT0bp6qeLievw0=" pdftag="" Order="_x0031_" artifact="_x0031_" validate="no"/>
  <Shape xmlns="" ID="vCLcXLeWU6HX2oee4drhPdGSz/M=" pdftag="" Order="_x0032_" artifact="_x0031_" validate="no"/>
  <Shape xmlns="" ID="J95r5wsXyocevwRIMODW1fFBsCY=" pdftag="" Order="_x0033_" artifact="_x0031_" validate="no"/>
  <Shape xmlns="" ID="iVt6vG/zTa4RVf+fbrKhPRD6V8E=" pdftag="" Order="_x0035_"/>
  <Shape xmlns="" ID="oQWvOS7yrVT94ctSzSXDK5l7+QE=" pdftag="" artifact="_x0031_" validate="no" Order="_x0034_"/>
  <Shape xmlns="" ID="0/NotbUDEhttOsZm1LcMj03mvLg=" pdftag="" Order="_x0031_" artifact="_x0031_" validate="no"/>
  <Shape xmlns="" ID="XPuvmSSZEaWVzOdsGq/19K2yhLs=" pdftag="" Order="_x0032_" artifact="_x0031_" validate="no"/>
  <Shape xmlns="" ID="p6bN+jTFZexCgbZPN8HnmfW6734=" pdftag="" Order="_x0033_" artifact="_x0031_" validate="no"/>
  <Shape xmlns="" ID="emeG9yQZXnndX0nel3shj9FGA1o=" pdftag="" Order="_x0035_"/>
  <Shape xmlns="" ID="Awk+GUQaSvA0sulBLSO76JMDxDg=" pdftag="" artifact="_x0031_" validate="no" Order="_x0034_"/>
  <Shape xmlns="" ID="XYSd1aou7LBQCbePh1K20y+osJU=" pdftag="" artifact="_x0031_" validate="no" Order="_x0032_"/>
  <Shape xmlns="" ID="uryj5W/r03sVh7zyDwweF5VtZAI=" pdftag="" Order="_x0031_"/>
  <Shape xmlns="" ID="g7cfATa1q/zW7voHH7PzDCOVJ2k=" pdftag="" Order="_x0033_"/>
  <Shape xmlns="" ID="eyErg3MzPAlfjNd++YNeDt3824g=" pdftag="" Order="_x0033_"/>
  <Shape xmlns="" ID="s04rRhfmWQaTg7+fGhFkrYEIdbY=" pdftag="" Order="_x0032_"/>
  <Shape xmlns="" ID="8Z9IhT4lCXJrabNe03wA+c+ARIw=" pdftag="" Order="_x0031_"/>
  <Shape xmlns="" ID="Lxl6bgdfNKIukFwq+i1W+1R7eS8=" pdftag="" Order="_x0034_"/>
  <Shape xmlns="" ID="IvmbdP4mkwH25ixlqkXACBA2bOA=" pdftag="" Order="_x0031_"/>
  <Shape xmlns="" ID="QNLYDXVx1L+gkqZ9BbK9ROk8nUU=" pdftag="" Order="_x0032_"/>
  <SubText xmlns="" ID="c5padY04Qo/p5POX4Byj7dtW0ds=" ActualText=""/>
  <Shape xmlns="" ID="h0tAZmY5m2wkW4oPW3VD7YxUWL8=" isBookmarkSet="no" Order="_x0031_" formula="no" inline="no" artifact="_x0031_" pdftag="_x005B_Artifact_x005D_" validate="no"/>
  <Shape xmlns="" ID="DbZaIXBtACpfHf/igmY3HcNd4tY=" pdftag="Figure" isBookmarkSet="no" artifact="_x0031_" validate="no" Order="_x0031_"/>
  <Shape xmlns="" ID="xCLYYxbRayu1sK87DHwK4LKuxro=" pdftag="" artifact="_x0031_" validate="no" Order="_x0031_"/>
  <Shape xmlns="" ID="QZfVvshyfi1HRhZBkffzTr9uJpo=" pdftag="" artifact="_x0031_" validate="no" Order="_x0033_"/>
  <Shape xmlns="" ID="qGgSnq8NMYBHwtIZTzvqWD6hTwk=" pdftag="" artifact="_x0031_" validate="no" Order="_x0031_"/>
  <Shape xmlns="" ID="hI8VhNUH/pezRQM3nThdbemCo08=" pdftag="" artifact="_x0031_" validate="no" Order="_x0033_"/>
  <Shape xmlns="" ID="yonhJJoqBmjqRbFBKxAQJxqgqK4=" pdftag="" artifact="_x0031_" validate="no" Order="_x0035_"/>
  <Shape xmlns="" ID="QGSxxdfmppr6xeGAroT6Fl9q4xY=" pdftag="" artifact="_x0031_" validate="no" Order="_x0031_"/>
  <Shape xmlns="" ID="EnLnWHgX5zHhPjEZYJzwtFQzluI=" pdftag="" artifact="_x0031_" validate="no" Order="_x0032_"/>
  <Shape xmlns="" ID="ceUTwHUfVh1ENOUkMZlJxujWFqs=" pdftag="" artifact="_x0031_" validate="no" Order="_x0033_"/>
  <Shape xmlns="" ID="exiP+PKuB86I2bBys1PPB3hoL2s=" pdftag="" artifact="_x0031_" validate="no" Order="_x0034_"/>
  <Shape xmlns="" ID="Ep+hdHvFFehw+79RF4QjCwFhoGw=" pdftag="" artifact="_x0031_" validate="no" Order="_x0031_"/>
  <Shape xmlns="" ID="8utQfbxTnTy2X3NRz4lv3GgWquQ=" pdftag="" artifact="_x0031_" validate="no" Order="_x0032_"/>
  <Shape xmlns="" ID="dtwhnybpMO+wPNifyZsgTfB+EwU=" pdftag="" artifact="_x0031_" validate="no" Order="_x0031_"/>
  <Shape xmlns="" ID="MPNOOxaOgcWxW2uFYdtV4mCvMYs=" pdftag="" artifact="_x0031_" validate="no" Order="_x0032_"/>
  <Shape xmlns="" ID="dkgFS1qQew6LzXLUuFyDSfipifQ=" pdftag="" artifact="_x0031_" validate="no" Order="_x0031_"/>
  <Shape xmlns="" ID="3/LCxQ4mwCRIyqVJRxbPTyRvhJI=" pdftag="" artifact="_x0031_" validate="no" Order="_x0032_"/>
  <Shape xmlns="" ID="yEjLnQDPqLyomcUH5uIQdA3EHnM=" pdftag="" artifact="_x0031_" validate="no" Order="_x0031_"/>
  <Shape xmlns="" ID="vsuDd+3hTP0TPx6H1TxpdmRjgZ4=" pdftag="" artifact="_x0031_" validate="no" Order="_x0031_"/>
  <Shape xmlns="" ID="L4o359N6tt1v7GnrSDyNmxVM8P8=" pdftag="" artifact="_x0031_" validate="no" Order="_x0032_"/>
  <Shape xmlns="" ID="SMUauTwePoto4zUBZXRq7220+Tw=" pdftag="" artifact="_x0031_" validate="no" Order="_x0033_"/>
  <Shape xmlns="" ID="7VUFpVeAi1s6pC7qVEejsSt2/Cs=" pdftag="" artifact="_x0031_" validate="no" Order="_x0031_"/>
  <Shape xmlns="" ID="465Y/I0dJQAh53MRX1r67R5mgbc=" pdftag="" artifact="_x0031_" validate="no" Order="_x0032_"/>
  <Shape xmlns="" ID="iKLnCWpgWKI/CvIzCfRyFpUkDi8=" pdftag="" artifact="_x0031_" validate="no" Order="_x0034_"/>
  <Shape xmlns="" ID="Cvv1VT7FHlg3pEn2S9mI3x4bC3g=" pdftag="" artifact="_x0031_" validate="no" Order="_x0033_"/>
  <Shape xmlns="" ID="U0aElbRjorJ+DDCI05FAOSO+ncI=" pdftag="" artifact="_x0031_" validate="no" Order="_x0035_"/>
  <Shape xmlns="" ID="srsYumJLTpvzB9MpV4MIcvxht8M=" pdftag="" artifact="_x0031_" validate="no" Order="_x0031_"/>
  <Shape xmlns="" ID="8jzmbKW8Va5oxpGD9dPhU1qq3Y8=" pdftag="" artifact="_x0031_" validate="no" Order="_x0031_"/>
  <Shape xmlns="" ID="De4dZ5UDiTVKVM0qyoBdnsTBqtA=" pdftag="" artifact="_x0031_" validate="no" Order="_x0032_"/>
  <Shape xmlns="" ID="T2BSFmsELzcVpCEcdlsPRxrOrzY=" pdftag="" artifact="_x0031_" validate="no" Order="_x0033_"/>
  <Shape xmlns="" ID="EWDstv6+bEGT+A0gu8DkiYE19dE=" pdftag="" artifact="_x0031_" validate="no" Order="_x0031_"/>
  <Shape xmlns="" ID="7NEabCNiu5QwNcxKLM15Vh/rQBc=" pdftag="" artifact="_x0031_" validate="no" Order="_x0032_"/>
  <Shape xmlns="" ID="AJeRa/vxRWMIAhV2IWKpR8RnYcE=" pdftag="" artifact="_x0031_" validate="no" Order="_x0033_"/>
  <SubText xmlns="" ID="h0tAZmY5m2wkW4oPW3VD7YxUWL8=" ActualText=""/>
  <Shape xmlns="" ID="x/Ma+/X3CdFwlgzI8uc+IA2a5mE=" pdftag="" artifact="_x0031_" validate="no" formula="no" inline="no" Order="_x0031_"/>
  <Shape xmlns="" ID="+fY+FsICFzQJtCqj5XpxkFTCntk=" pdftag="" artifact="_x0031_" validate="no" Order="_x0032_"/>
  <Shape xmlns="" ID="c9R9QJCWQ/nQBKe2PdecNXLPUAY=" pdftag="" Order="_x0033_"/>
  <Shape xmlns="" ID="i5ws9SSIwXmqzSYwwZMOnzeVlow=" pdftag="" artifact="_x0031_" validate="no" Order="_x0034_"/>
  <Shape xmlns="" ID="hkzXP551kX94e+zK9CBN/lddVF4=" pdftag="" artifact="_x0031_" validate="no" Order="_x0036_"/>
  <Shape xmlns="" ID="uwHNv/hK676BKnblOCN1/3Pr1lM=" pdftag="" Order="_x0037_"/>
</PAW>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EC44B77C2F60419748D09605BF5F9D" ma:contentTypeVersion="10" ma:contentTypeDescription="Create a new document." ma:contentTypeScope="" ma:versionID="59d4a77102c169d33c58bd634f668a54">
  <xsd:schema xmlns:xsd="http://www.w3.org/2001/XMLSchema" xmlns:xs="http://www.w3.org/2001/XMLSchema" xmlns:p="http://schemas.microsoft.com/office/2006/metadata/properties" xmlns:ns2="b9f8e4f9-63ae-441f-b00b-e601199620d9" xmlns:ns3="624333be-c2df-488e-96d3-e81a449f5856" targetNamespace="http://schemas.microsoft.com/office/2006/metadata/properties" ma:root="true" ma:fieldsID="996c5a9dd9028dceb5ba3cbdcb630003" ns2:_="" ns3:_="">
    <xsd:import namespace="b9f8e4f9-63ae-441f-b00b-e601199620d9"/>
    <xsd:import namespace="624333be-c2df-488e-96d3-e81a449f5856"/>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8e4f9-63ae-441f-b00b-e60119962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4333be-c2df-488e-96d3-e81a449f585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DE9E3C-D54D-447D-BADB-EC31FEAA8F63}">
  <ds:schemaRefs>
    <ds:schemaRef ds:uri="http://www.net-centric.com/PAWPP"/>
    <ds:schemaRef ds:uri=""/>
  </ds:schemaRefs>
</ds:datastoreItem>
</file>

<file path=customXml/itemProps2.xml><?xml version="1.0" encoding="utf-8"?>
<ds:datastoreItem xmlns:ds="http://schemas.openxmlformats.org/officeDocument/2006/customXml" ds:itemID="{210B9C8B-864C-4ADB-A34E-73C58142ED8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b9f8e4f9-63ae-441f-b00b-e601199620d9"/>
    <ds:schemaRef ds:uri="http://schemas.openxmlformats.org/package/2006/metadata/core-properties"/>
    <ds:schemaRef ds:uri="624333be-c2df-488e-96d3-e81a449f5856"/>
    <ds:schemaRef ds:uri="http://www.w3.org/XML/1998/namespace"/>
    <ds:schemaRef ds:uri="http://purl.org/dc/dcmitype/"/>
  </ds:schemaRefs>
</ds:datastoreItem>
</file>

<file path=customXml/itemProps3.xml><?xml version="1.0" encoding="utf-8"?>
<ds:datastoreItem xmlns:ds="http://schemas.openxmlformats.org/officeDocument/2006/customXml" ds:itemID="{6990DC3B-86D0-422F-807F-0147DE8B9A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f8e4f9-63ae-441f-b00b-e601199620d9"/>
    <ds:schemaRef ds:uri="624333be-c2df-488e-96d3-e81a449f58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6B9F3DC-AA66-4690-8684-2CA3181D9D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11082</TotalTime>
  <Words>586</Words>
  <Application>Microsoft Office PowerPoint</Application>
  <PresentationFormat>Widescreen</PresentationFormat>
  <Paragraphs>147</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Wingdings 3</vt:lpstr>
      <vt:lpstr>Arial</vt:lpstr>
      <vt:lpstr>Wingdings</vt:lpstr>
      <vt:lpstr>Calibri</vt:lpstr>
      <vt:lpstr>Office Theme</vt:lpstr>
      <vt:lpstr>LWDA Leadership Office Hours </vt:lpstr>
      <vt:lpstr>Today’s Presenter</vt:lpstr>
      <vt:lpstr>Purpose of Office Hours</vt:lpstr>
      <vt:lpstr>Objectives of Office Hours</vt:lpstr>
      <vt:lpstr>LWDA Leadership Key Deliverables/ Revised Timeline - Updated</vt:lpstr>
      <vt:lpstr>Updates</vt:lpstr>
      <vt:lpstr>Updates</vt:lpstr>
      <vt:lpstr>Updates</vt:lpstr>
      <vt:lpstr>Communication Plan</vt:lpstr>
      <vt:lpstr>WIOA Governance Structure</vt:lpstr>
      <vt:lpstr>Local Workforce System Oversight Options</vt:lpstr>
      <vt:lpstr>Communication Protocol</vt:lpstr>
      <vt:lpstr>Onboarding for new CEOs</vt:lpstr>
      <vt:lpstr>Onboarding for new CEOs</vt:lpstr>
      <vt:lpstr>Questions?</vt:lpstr>
      <vt:lpstr>Contact </vt:lpstr>
      <vt:lpstr>Next Office Hours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McNertney, Michelle</cp:lastModifiedBy>
  <cp:revision>147</cp:revision>
  <dcterms:created xsi:type="dcterms:W3CDTF">2019-06-27T13:48:43Z</dcterms:created>
  <dcterms:modified xsi:type="dcterms:W3CDTF">2020-12-11T17:52:24Z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0x010100E9EC44B77C2F60419748D09605BF5F9D</vt:lpwstr>
  </property>
</Properties>
</file>